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embeddedFontLst>
    <p:embeddedFont>
      <p:font typeface="Caveat"/>
      <p:regular r:id="rId13"/>
      <p:bold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Caveat-regular.fntdata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font" Target="fonts/Caveat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ac7a1460b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ac7a1460b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c37a16b04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c37a16b04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c37a16b046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c37a16b046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c37a16b046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c37a16b046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c37a16b046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c37a16b046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c37a16b046_1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c37a16b046_1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c37a16b046_1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c37a16b046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c37a16b046_1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c37a16b046_1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Relationship Id="rId4" Type="http://schemas.openxmlformats.org/officeDocument/2006/relationships/image" Target="../media/image9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Relationship Id="rId4" Type="http://schemas.openxmlformats.org/officeDocument/2006/relationships/image" Target="../media/image1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Relationship Id="rId4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Relationship Id="rId4" Type="http://schemas.openxmlformats.org/officeDocument/2006/relationships/image" Target="../media/image6.jpg"/><Relationship Id="rId5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g"/><Relationship Id="rId4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00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10443310" y="744575"/>
            <a:ext cx="852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10072975" y="250735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169300" y="3216325"/>
            <a:ext cx="8476800" cy="1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rPr>
              <a:t>п</a:t>
            </a:r>
            <a:r>
              <a:rPr lang="ru" sz="2700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rPr>
              <a:t>одготовил и провел: воспитатель Иванюк Н.В. “Цветок Маме” подарок из бумаги своими руками”  Поделки на 8 марта</a:t>
            </a:r>
            <a:r>
              <a:rPr lang="ru" sz="27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Мастер-класс                                    </a:t>
            </a:r>
            <a:r>
              <a:rPr lang="ru" sz="23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</a:t>
            </a:r>
            <a:r>
              <a:rPr lang="ru" sz="2300">
                <a:solidFill>
                  <a:schemeClr val="dk2"/>
                </a:solidFill>
              </a:rPr>
              <a:t>                                                                     </a:t>
            </a:r>
            <a:endParaRPr sz="2300">
              <a:solidFill>
                <a:schemeClr val="dk2"/>
              </a:solidFill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625025" y="481800"/>
            <a:ext cx="80733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rPr>
              <a:t>Инженерно - техническая школа имени дважды Героя Советского Союза                                                                   П.Р. Поповича.    дошкольное  отделение</a:t>
            </a:r>
            <a:r>
              <a:rPr lang="ru" sz="32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endParaRPr sz="32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00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 flipH="1">
            <a:off x="10134250" y="340850"/>
            <a:ext cx="790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9961450" y="1113425"/>
            <a:ext cx="5550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/>
        </p:nvSpPr>
        <p:spPr>
          <a:xfrm>
            <a:off x="169275" y="91150"/>
            <a:ext cx="78129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 Описание:  Предлагаю мастер - класс для детей и педогогов, который  рассчитан  на детей 5 лет и старше.  Данный материал поможет  воспитателям,  детям  и их родителям  смастерить  подарок  или украшение  своими руками.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169275" y="1318500"/>
            <a:ext cx="79299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Назначение:  использование для украшения  интерьера или в качестве подарка. 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279825" y="1979250"/>
            <a:ext cx="7708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Цель: выполнение цветочка из бумаги.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67" name="Google Shape;67;p14"/>
          <p:cNvSpPr txBox="1"/>
          <p:nvPr/>
        </p:nvSpPr>
        <p:spPr>
          <a:xfrm flipH="1">
            <a:off x="4114775" y="4166875"/>
            <a:ext cx="1315200" cy="3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68" name="Google Shape;68;p14"/>
          <p:cNvPicPr preferRelativeResize="0"/>
          <p:nvPr/>
        </p:nvPicPr>
        <p:blipFill rotWithShape="1">
          <a:blip r:embed="rId3">
            <a:alphaModFix/>
          </a:blip>
          <a:srcRect b="0" l="0" r="16338" t="0"/>
          <a:stretch/>
        </p:blipFill>
        <p:spPr>
          <a:xfrm>
            <a:off x="5117450" y="2057400"/>
            <a:ext cx="2799624" cy="2933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593350"/>
            <a:ext cx="3793126" cy="2397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00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>
            <p:ph type="title"/>
          </p:nvPr>
        </p:nvSpPr>
        <p:spPr>
          <a:xfrm>
            <a:off x="9765325" y="471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5"/>
          <p:cNvSpPr txBox="1"/>
          <p:nvPr>
            <p:ph idx="1" type="body"/>
          </p:nvPr>
        </p:nvSpPr>
        <p:spPr>
          <a:xfrm>
            <a:off x="10090850" y="11785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5"/>
          <p:cNvSpPr txBox="1"/>
          <p:nvPr/>
        </p:nvSpPr>
        <p:spPr>
          <a:xfrm>
            <a:off x="91150" y="0"/>
            <a:ext cx="78780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задачи:                                                                                                                                     1) развивать  творческое воображение,                                                                     2) фантазию  ребёнка мелкую моторику рук;                                                       3) воспитывать аккуратность и  усидчивость  при создании поделки,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77" name="Google Shape;77;p15"/>
          <p:cNvSpPr txBox="1"/>
          <p:nvPr/>
        </p:nvSpPr>
        <p:spPr>
          <a:xfrm>
            <a:off x="221375" y="1293000"/>
            <a:ext cx="7500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Материалы: бумага, клей ножницы.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78" name="Google Shape;78;p15"/>
          <p:cNvSpPr txBox="1"/>
          <p:nvPr/>
        </p:nvSpPr>
        <p:spPr>
          <a:xfrm>
            <a:off x="91150" y="1888125"/>
            <a:ext cx="77217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Ход работы:                                                                                                     1.Приготовим необходимые материалы                                                                      2.складываем бумагу в двое и режим по 5 мл.  ( по образцу и помочь воспитателя)                                                                                                                   3. 20х10 отрезаем бумагу  на стебель.                                                        4. скручиваем элементы по образцу ( голова и ножка)                                                        5.Цветок готов.                                                                                                                                                         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79" name="Google Shape;79;p15"/>
          <p:cNvSpPr txBox="1"/>
          <p:nvPr/>
        </p:nvSpPr>
        <p:spPr>
          <a:xfrm>
            <a:off x="91150" y="4012125"/>
            <a:ext cx="7878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6. Сделаем  кулёк  из листа бумаги 12 см. отрезаем от листа бумаги, а побольше складываем.                                                                                7. Наклеиваем надпись Мамочка поздравляю с 8 марта!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00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type="title"/>
          </p:nvPr>
        </p:nvSpPr>
        <p:spPr>
          <a:xfrm>
            <a:off x="10312225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6"/>
          <p:cNvSpPr txBox="1"/>
          <p:nvPr>
            <p:ph idx="1" type="body"/>
          </p:nvPr>
        </p:nvSpPr>
        <p:spPr>
          <a:xfrm>
            <a:off x="9895525" y="10177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6" name="Google Shape;8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76950"/>
            <a:ext cx="4222824" cy="4838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56700" y="1207125"/>
            <a:ext cx="3687300" cy="4782749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/>
        </p:nvSpPr>
        <p:spPr>
          <a:xfrm>
            <a:off x="3112150" y="0"/>
            <a:ext cx="3594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chemeClr val="dk2"/>
                </a:solidFill>
              </a:rPr>
              <a:t>Я сегодня встану рано,                                                                                                               Чтоб поздравить свою маму.                                                                                                           С праздником прекрасным,                                                                                                               С Днем весенним ясным!</a:t>
            </a:r>
            <a:endParaRPr sz="15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00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/>
          <p:nvPr>
            <p:ph type="title"/>
          </p:nvPr>
        </p:nvSpPr>
        <p:spPr>
          <a:xfrm>
            <a:off x="10234925" y="445025"/>
            <a:ext cx="156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7"/>
          <p:cNvSpPr txBox="1"/>
          <p:nvPr>
            <p:ph idx="1" type="body"/>
          </p:nvPr>
        </p:nvSpPr>
        <p:spPr>
          <a:xfrm>
            <a:off x="10169000" y="13868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5" name="Google Shape;9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50" y="1042238"/>
            <a:ext cx="3636850" cy="4105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28075" y="1106850"/>
            <a:ext cx="3815926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7"/>
          <p:cNvSpPr txBox="1"/>
          <p:nvPr/>
        </p:nvSpPr>
        <p:spPr>
          <a:xfrm>
            <a:off x="3047025" y="0"/>
            <a:ext cx="29037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chemeClr val="dk2"/>
                </a:solidFill>
              </a:rPr>
              <a:t>Солнце светит  и смеется,                                                                                                 Все сегодня удается.                                                                                                          Мы хотим поздравить мам,                                                                                                       Поцелует каждый сам.</a:t>
            </a:r>
            <a:endParaRPr sz="15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00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 txBox="1"/>
          <p:nvPr>
            <p:ph type="title"/>
          </p:nvPr>
        </p:nvSpPr>
        <p:spPr>
          <a:xfrm>
            <a:off x="9231425" y="366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8"/>
          <p:cNvSpPr txBox="1"/>
          <p:nvPr>
            <p:ph idx="1" type="body"/>
          </p:nvPr>
        </p:nvSpPr>
        <p:spPr>
          <a:xfrm>
            <a:off x="10365125" y="1491050"/>
            <a:ext cx="7048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4" name="Google Shape;10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00150" y="1888125"/>
            <a:ext cx="3019099" cy="3255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2582100" cy="2930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37298" y="0"/>
            <a:ext cx="2874226" cy="350369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8"/>
          <p:cNvSpPr txBox="1"/>
          <p:nvPr/>
        </p:nvSpPr>
        <p:spPr>
          <a:xfrm>
            <a:off x="3021000" y="195300"/>
            <a:ext cx="3096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С 8 Марта поздравляю, Бабушку и маму.                        Им сегодня песни петь, Танцевать я стану.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00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9"/>
          <p:cNvSpPr txBox="1"/>
          <p:nvPr>
            <p:ph type="title"/>
          </p:nvPr>
        </p:nvSpPr>
        <p:spPr>
          <a:xfrm>
            <a:off x="9804400" y="5797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9"/>
          <p:cNvSpPr txBox="1"/>
          <p:nvPr>
            <p:ph idx="1" type="body"/>
          </p:nvPr>
        </p:nvSpPr>
        <p:spPr>
          <a:xfrm>
            <a:off x="9687175" y="12436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4" name="Google Shape;11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2955876" cy="3203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6975" y="2092600"/>
            <a:ext cx="3047026" cy="3416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9"/>
          <p:cNvSpPr txBox="1"/>
          <p:nvPr/>
        </p:nvSpPr>
        <p:spPr>
          <a:xfrm>
            <a:off x="4258025" y="325550"/>
            <a:ext cx="4101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С 8 Марта , мамочка!                                                               Будь  счастливей всех.                                                               Хочу слышать  я всегда                                                 Твой весёлый смех!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00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0"/>
          <p:cNvSpPr txBox="1"/>
          <p:nvPr>
            <p:ph type="title"/>
          </p:nvPr>
        </p:nvSpPr>
        <p:spPr>
          <a:xfrm>
            <a:off x="9491875" y="432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20"/>
          <p:cNvSpPr txBox="1"/>
          <p:nvPr>
            <p:ph idx="1" type="body"/>
          </p:nvPr>
        </p:nvSpPr>
        <p:spPr>
          <a:xfrm>
            <a:off x="9960650" y="10047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3" name="Google Shape;123;p20"/>
          <p:cNvPicPr preferRelativeResize="0"/>
          <p:nvPr/>
        </p:nvPicPr>
        <p:blipFill rotWithShape="1">
          <a:blip r:embed="rId3">
            <a:alphaModFix/>
          </a:blip>
          <a:srcRect b="-1616" l="-2112" r="10284" t="15149"/>
          <a:stretch/>
        </p:blipFill>
        <p:spPr>
          <a:xfrm>
            <a:off x="152400" y="807325"/>
            <a:ext cx="3936350" cy="4183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0725" y="234375"/>
            <a:ext cx="3936349" cy="289465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0"/>
          <p:cNvSpPr txBox="1"/>
          <p:nvPr/>
        </p:nvSpPr>
        <p:spPr>
          <a:xfrm>
            <a:off x="5040725" y="3854400"/>
            <a:ext cx="3750300" cy="12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>
                <a:solidFill>
                  <a:schemeClr val="dk2"/>
                </a:solidFill>
              </a:rPr>
              <a:t>СПАСИБО ЗА ВНИМАНИЕ!!!!</a:t>
            </a:r>
            <a:endParaRPr sz="34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