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F9323-D278-4D60-AC44-E0CA1942228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1F2F3-7AD4-42ED-ADB1-7001A7F90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272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работоспособность, организованность, дисциплина, опрятность, пунктуальность, корректность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1F2F3-7AD4-42ED-ADB1-7001A7F9059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71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Трудолюбивый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Г.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Прокноу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: 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«Немцы живут, чтобы работать, в то время как все остальные народы работают, чтобы жить»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1F2F3-7AD4-42ED-ADB1-7001A7F905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33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Экономность и бережливость — это одни из главных черт немецкого народа.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1F2F3-7AD4-42ED-ADB1-7001A7F905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595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Смелость, храбрость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1F2F3-7AD4-42ED-ADB1-7001A7F9059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729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Россия огромная страна и характер у нее не однозначный. Климат, история, воины, соседство с другими странами и многонациональность живущего в ней народа – создает тот самый характер,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1F2F3-7AD4-42ED-ADB1-7001A7F9059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47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62788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52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550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779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39886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84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135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971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919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5346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9183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E9D4C8C-4D5C-444B-95B9-B92D18BC40E8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E2926C9-7958-46C6-97EA-2D008CD617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40881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407e140e7f6affa114d6436f96b68e0">
            <a:extLst>
              <a:ext uri="{FF2B5EF4-FFF2-40B4-BE49-F238E27FC236}">
                <a16:creationId xmlns:a16="http://schemas.microsoft.com/office/drawing/2014/main" id="{F8812A7C-3FBE-4727-BD63-9B731D6A79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82194A-70C5-4F61-92F2-8ED8C2D82C6F}"/>
              </a:ext>
            </a:extLst>
          </p:cNvPr>
          <p:cNvSpPr txBox="1"/>
          <p:nvPr/>
        </p:nvSpPr>
        <p:spPr>
          <a:xfrm>
            <a:off x="4945224" y="401217"/>
            <a:ext cx="6637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Пословицы и поговорки </a:t>
            </a:r>
          </a:p>
          <a:p>
            <a:r>
              <a:rPr lang="ru-RU" sz="4000" dirty="0"/>
              <a:t>в немецком и русском языках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DE73F1-C0FE-4166-8B72-A5A80C3A86B5}"/>
              </a:ext>
            </a:extLst>
          </p:cNvPr>
          <p:cNvSpPr txBox="1"/>
          <p:nvPr/>
        </p:nvSpPr>
        <p:spPr>
          <a:xfrm>
            <a:off x="6186196" y="6027576"/>
            <a:ext cx="29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Составитель : Колосова Е.А.</a:t>
            </a:r>
          </a:p>
        </p:txBody>
      </p:sp>
    </p:spTree>
    <p:extLst>
      <p:ext uri="{BB962C8B-B14F-4D97-AF65-F5344CB8AC3E}">
        <p14:creationId xmlns:p14="http://schemas.microsoft.com/office/powerpoint/2010/main" val="282076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3F073-83F1-4342-873C-19DB03034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Единство народа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F52C12-BF75-4BBE-9E79-56A6035919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8811" y="1458097"/>
            <a:ext cx="9852843" cy="3761603"/>
          </a:xfrm>
        </p:spPr>
        <p:txBody>
          <a:bodyPr/>
          <a:lstStyle/>
          <a:p>
            <a:r>
              <a:rPr lang="ru-RU" b="0" i="1" dirty="0">
                <a:solidFill>
                  <a:srgbClr val="000000"/>
                </a:solidFill>
                <a:effectLst/>
                <a:latin typeface="-apple-system"/>
              </a:rPr>
              <a:t>если народ един, он непобедим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-apple-system"/>
              </a:rPr>
              <a:t>Народная дружба и братство — дороже всякого богатства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-apple-system"/>
              </a:rPr>
              <a:t>Наша сила — семья едина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-apple-system"/>
              </a:rPr>
              <a:t>В каком народе живешь, того и обычая держись. 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-apple-system"/>
              </a:rPr>
              <a:t>Согласие крепче каменных стен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-apple-system"/>
              </a:rPr>
              <a:t>Одно дерево — не лес, один человек — не народ.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66C99D-986C-474B-BF19-C3EB954BB0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387" y="3209031"/>
            <a:ext cx="4448175" cy="2963168"/>
          </a:xfrm>
        </p:spPr>
      </p:pic>
    </p:spTree>
    <p:extLst>
      <p:ext uri="{BB962C8B-B14F-4D97-AF65-F5344CB8AC3E}">
        <p14:creationId xmlns:p14="http://schemas.microsoft.com/office/powerpoint/2010/main" val="2530786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B2DA8-E21B-40CA-97BF-55AE90A44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Пословицы и поговорки –</a:t>
            </a:r>
            <a:br>
              <a:rPr lang="ru-RU" dirty="0"/>
            </a:br>
            <a:r>
              <a:rPr lang="ru-RU" dirty="0"/>
              <a:t>отражение характера народа в языке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7E6787-E796-4DD7-A053-82A8AB1BF2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Ordnung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muss sein</a:t>
            </a:r>
            <a:endParaRPr lang="ru-RU" b="1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de-DE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Ordnung ist das halbe Leben</a:t>
            </a:r>
            <a:endParaRPr lang="ru-RU" b="1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Heilige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Ordnung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segensreiche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Himmelstochter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12C250-50ED-4A8E-9ABC-0070FC7D46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порядок превыше всего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Порядок – основа жизни.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Святой порядок - благословенный сын небес.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106D6B-C8FB-4BEC-9452-113CA1FE9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495" y="4337222"/>
            <a:ext cx="3580711" cy="201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62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4B58C-9A61-4E4E-993E-1A8D88087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 труде. </a:t>
            </a:r>
            <a:r>
              <a:rPr lang="en-US" dirty="0"/>
              <a:t>Arbeit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F58FD2-EBBE-4CCA-BBA1-F6D1A2D5E4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Deutsch sein heißt, eine Sache um ihrer selbst willen treiben.</a:t>
            </a:r>
            <a:endParaRPr lang="ru-RU" b="1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Arbeit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gibt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Brot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Faulheit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gibt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Not</a:t>
            </a:r>
            <a:endParaRPr lang="ru-RU" b="1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de-DE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Arbeit ist Würze des Lebens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37493E-2FB9-4EB8-84CD-B784B06DC91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Быть немцем – значит делать дело ради него самого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Труд приносит хлеб, лень-голод.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Работа-соль жизни.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A8DC6C-29E5-498C-B17A-AE373A4E11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359" y="4497858"/>
            <a:ext cx="3573847" cy="201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28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5D16C-BCA6-4981-AEED-FB20969AE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Бережливость. </a:t>
            </a:r>
            <a:r>
              <a:rPr lang="en-US" dirty="0" err="1"/>
              <a:t>Sparen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C2DC09-FBB4-49E5-993C-4A5CFBE27C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Sparen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ist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verdienen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r>
              <a:rPr lang="de-DE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Spare was, dann hast du was</a:t>
            </a:r>
            <a:r>
              <a:rPr lang="de-DE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</a:p>
          <a:p>
            <a:pPr marL="0" indent="0">
              <a:buNone/>
            </a:pPr>
            <a:endParaRPr lang="de-DE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de-DE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Einen Teil sollst du verschenken, einen Teil sollst du ausgeben, einen Teil sollst du sparen.</a:t>
            </a:r>
          </a:p>
          <a:p>
            <a:pPr marL="0" indent="0">
              <a:buNone/>
            </a:pPr>
            <a:endParaRPr lang="de-DE" b="1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Sparen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ist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verdienen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A4A82E-1750-4C2E-8EFE-9391A38D5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25402" y="2285999"/>
            <a:ext cx="5389507" cy="3581401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Экономить - значит зарабатывать.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Сэкономишь сначала - поимеешь потом.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Одну часть ты должен подарить, одну истратить, одну отложить. 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Экономить - значит зарабатывать</a:t>
            </a:r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E6BFF7-2A4C-4AF9-A6DF-3454514E0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085" y="383059"/>
            <a:ext cx="2987589" cy="16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7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A8DE5-CC60-4FA5-B3F4-487904197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Стремление к совершенству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43FBB-2104-4613-8CEF-5D6475054A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724400" cy="3581401"/>
          </a:xfrm>
        </p:spPr>
        <p:txBody>
          <a:bodyPr/>
          <a:lstStyle/>
          <a:p>
            <a:r>
              <a:rPr lang="de-DE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Sich selbst zu besiegen ist der schönste Sieg</a:t>
            </a:r>
          </a:p>
          <a:p>
            <a:r>
              <a:rPr lang="de-DE" b="1" dirty="0">
                <a:solidFill>
                  <a:srgbClr val="333333"/>
                </a:solidFill>
                <a:latin typeface="Open Sans" panose="020B0606030504020204" pitchFamily="34" charset="0"/>
              </a:rPr>
              <a:t>Wer hält Maß in allen Dingen, der wird auch zu etwas bringen</a:t>
            </a:r>
            <a:endParaRPr lang="ru-RU" dirty="0"/>
          </a:p>
          <a:p>
            <a:r>
              <a:rPr lang="en-US" b="1" dirty="0" err="1">
                <a:solidFill>
                  <a:srgbClr val="333333"/>
                </a:solidFill>
                <a:latin typeface="Open Sans" panose="020B0606030504020204" pitchFamily="34" charset="0"/>
              </a:rPr>
              <a:t>Streben</a:t>
            </a:r>
            <a:r>
              <a:rPr lang="en-US" b="1" dirty="0">
                <a:solidFill>
                  <a:srgbClr val="333333"/>
                </a:solidFill>
                <a:latin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rgbClr val="333333"/>
                </a:solidFill>
                <a:latin typeface="Open Sans" panose="020B0606030504020204" pitchFamily="34" charset="0"/>
              </a:rPr>
              <a:t>ist</a:t>
            </a:r>
            <a:r>
              <a:rPr lang="en-US" b="1" dirty="0">
                <a:solidFill>
                  <a:srgbClr val="333333"/>
                </a:solidFill>
                <a:latin typeface="Open Sans" panose="020B0606030504020204" pitchFamily="34" charset="0"/>
              </a:rPr>
              <a:t> Lebe</a:t>
            </a:r>
            <a:r>
              <a:rPr lang="en-US" dirty="0">
                <a:solidFill>
                  <a:srgbClr val="333333"/>
                </a:solidFill>
                <a:latin typeface="Open Sans" panose="020B0606030504020204" pitchFamily="34" charset="0"/>
              </a:rPr>
              <a:t>n</a:t>
            </a:r>
          </a:p>
          <a:p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Wer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aushält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bleibt</a:t>
            </a:r>
            <a:r>
              <a:rPr lang="en-U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Sieg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er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1797DD-D6D9-45D7-9E2D-7F38CB1925C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Самая прекрасная победа – победа над самим собой.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Кто во всем соблюдает меру, тот добьётся своего.</a:t>
            </a:r>
            <a:endParaRPr lang="ru-RU" dirty="0"/>
          </a:p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Стремиться - значит жить.</a:t>
            </a:r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Кто выстоит, останется победителем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946482-5C35-4EA6-A9A1-6A8F8AFD4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045" y="4806778"/>
            <a:ext cx="3119392" cy="175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533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4FEE4-BF41-4F71-BCEB-FC54B9E34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Характер русского народа в пословицах русского языка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EB1D5F-2C8B-40FB-A657-8DBD9C32D9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2285999"/>
            <a:ext cx="6030097" cy="3581401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Русский боец - всем образец</a:t>
            </a:r>
          </a:p>
          <a:p>
            <a:pPr fontAlgn="base"/>
            <a:r>
              <a:rPr lang="ru-RU" b="1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Русские в плен не сдаются.</a:t>
            </a:r>
          </a:p>
          <a:p>
            <a:pPr fontAlgn="base"/>
            <a:r>
              <a:rPr lang="ru-RU" b="1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Француз боек, да русский стоек.</a:t>
            </a:r>
          </a:p>
          <a:p>
            <a:pPr fontAlgn="base"/>
            <a:r>
              <a:rPr lang="ru-RU" b="1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Наш народ - герой, ходит на врага стеной.</a:t>
            </a:r>
          </a:p>
          <a:p>
            <a:pPr fontAlgn="base"/>
            <a:r>
              <a:rPr lang="ru-RU" b="1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Славна богатырями земля русская.</a:t>
            </a:r>
          </a:p>
          <a:p>
            <a:pPr fontAlgn="base"/>
            <a:r>
              <a:rPr lang="ru-RU" b="1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Если по-русски скроен, и один в поле воин.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268D2CE-32C3-4DE0-A320-6B0DF99299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625" y="2285999"/>
            <a:ext cx="3751083" cy="2881150"/>
          </a:xfrm>
        </p:spPr>
      </p:pic>
    </p:spTree>
    <p:extLst>
      <p:ext uri="{BB962C8B-B14F-4D97-AF65-F5344CB8AC3E}">
        <p14:creationId xmlns:p14="http://schemas.microsoft.com/office/powerpoint/2010/main" val="2209538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E02E22-D6C5-4C9F-8CEB-0E5890257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Радушие, доброта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DB9E7C-AAC1-4B16-A641-B0BAA47CC9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930346" cy="3581401"/>
          </a:xfrm>
        </p:spPr>
        <p:txBody>
          <a:bodyPr/>
          <a:lstStyle/>
          <a:p>
            <a:pPr fontAlgn="base"/>
            <a:r>
              <a:rPr lang="ru-RU" b="1" i="0" u="none" strike="noStrike" dirty="0">
                <a:solidFill>
                  <a:schemeClr val="tx1"/>
                </a:solidFill>
                <a:effectLst/>
              </a:rPr>
              <a:t>Русская душа нараспашку.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Русский человек добро помнит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Жизнь дана на добрые дела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Худо тому, кто не делает добра никому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9CDBE33-0409-4CB5-8E12-B8B8FCB41E1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819" y="1540510"/>
            <a:ext cx="4448175" cy="3416576"/>
          </a:xfrm>
        </p:spPr>
      </p:pic>
    </p:spTree>
    <p:extLst>
      <p:ext uri="{BB962C8B-B14F-4D97-AF65-F5344CB8AC3E}">
        <p14:creationId xmlns:p14="http://schemas.microsoft.com/office/powerpoint/2010/main" val="537884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6D039-4594-4A8F-A146-DFFDEA6EA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Гостеприимство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0E2EA8-8601-4FD3-A2CB-3EC0A613E3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724400" cy="3581401"/>
          </a:xfrm>
        </p:spPr>
        <p:txBody>
          <a:bodyPr/>
          <a:lstStyle/>
          <a:p>
            <a:r>
              <a:rPr lang="ru-RU" b="1" i="0" dirty="0">
                <a:solidFill>
                  <a:schemeClr val="tx1"/>
                </a:solidFill>
                <a:effectLst/>
              </a:rPr>
              <a:t>Хоть не богат, а гостям рад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Гостю щей не жалей, а погуще налей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Хлеба ни куска, так и в тереме тоска, а хлеба край, так и под елью рай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3E21104-360D-44D0-B579-8B4B2D259BF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17488"/>
            <a:ext cx="5673201" cy="4049912"/>
          </a:xfrm>
        </p:spPr>
      </p:pic>
    </p:spTree>
    <p:extLst>
      <p:ext uri="{BB962C8B-B14F-4D97-AF65-F5344CB8AC3E}">
        <p14:creationId xmlns:p14="http://schemas.microsoft.com/office/powerpoint/2010/main" val="3060179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01449-B27C-4BDF-860C-63A7603EA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Религиозность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F179A7-7A07-46C0-972C-CB042CB58C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1638299"/>
            <a:ext cx="5189838" cy="3581401"/>
          </a:xfrm>
        </p:spPr>
        <p:txBody>
          <a:bodyPr/>
          <a:lstStyle/>
          <a:p>
            <a:r>
              <a:rPr lang="ru-RU" b="1" i="0" dirty="0">
                <a:solidFill>
                  <a:schemeClr val="tx1"/>
                </a:solidFill>
                <a:effectLst/>
              </a:rPr>
              <a:t>Друг обо друге, а Бог обо всех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Кто добро творит, тому Бог отплатит</a:t>
            </a:r>
          </a:p>
          <a:p>
            <a:r>
              <a:rPr lang="ru-RU" b="1" i="0" dirty="0">
                <a:solidFill>
                  <a:schemeClr val="tx1"/>
                </a:solidFill>
                <a:effectLst/>
              </a:rPr>
              <a:t>Что народ увидит, то и Бог услышит.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D774109-8A05-4B63-B535-8A0C9270E1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712" y="3207031"/>
            <a:ext cx="6493069" cy="2965168"/>
          </a:xfrm>
        </p:spPr>
      </p:pic>
    </p:spTree>
    <p:extLst>
      <p:ext uri="{BB962C8B-B14F-4D97-AF65-F5344CB8AC3E}">
        <p14:creationId xmlns:p14="http://schemas.microsoft.com/office/powerpoint/2010/main" val="925710068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59</TotalTime>
  <Words>491</Words>
  <Application>Microsoft Office PowerPoint</Application>
  <PresentationFormat>Широкоэкранный</PresentationFormat>
  <Paragraphs>78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-apple-system</vt:lpstr>
      <vt:lpstr>Calibri</vt:lpstr>
      <vt:lpstr>Franklin Gothic Book</vt:lpstr>
      <vt:lpstr>Open Sans</vt:lpstr>
      <vt:lpstr>Roboto</vt:lpstr>
      <vt:lpstr>Уголки</vt:lpstr>
      <vt:lpstr>Презентация PowerPoint</vt:lpstr>
      <vt:lpstr>Пословицы и поговорки – отражение характера народа в языке</vt:lpstr>
      <vt:lpstr>О труде. Arbeit</vt:lpstr>
      <vt:lpstr>Бережливость. Sparen</vt:lpstr>
      <vt:lpstr>Стремление к совершенству </vt:lpstr>
      <vt:lpstr>Характер русского народа в пословицах русского языка</vt:lpstr>
      <vt:lpstr>Радушие, доброта</vt:lpstr>
      <vt:lpstr>Гостеприимство</vt:lpstr>
      <vt:lpstr>Религиозность</vt:lpstr>
      <vt:lpstr>Единство народа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Колосова</dc:creator>
  <cp:lastModifiedBy>Евгения Колосова</cp:lastModifiedBy>
  <cp:revision>1</cp:revision>
  <dcterms:created xsi:type="dcterms:W3CDTF">2024-03-16T18:25:56Z</dcterms:created>
  <dcterms:modified xsi:type="dcterms:W3CDTF">2024-03-16T19:25:46Z</dcterms:modified>
</cp:coreProperties>
</file>