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59" r:id="rId4"/>
    <p:sldId id="263" r:id="rId5"/>
    <p:sldId id="260" r:id="rId6"/>
    <p:sldId id="261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15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 о ж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2511043" cy="3333409"/>
          </a:xfrm>
          <a:prstGeom prst="rect">
            <a:avLst/>
          </a:prstGeom>
        </p:spPr>
      </p:pic>
      <p:pic>
        <p:nvPicPr>
          <p:cNvPr id="4" name="Рисунок 3" descr="к о ж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3645024"/>
            <a:ext cx="1834520" cy="2866438"/>
          </a:xfrm>
          <a:prstGeom prst="rect">
            <a:avLst/>
          </a:prstGeom>
        </p:spPr>
      </p:pic>
      <p:pic>
        <p:nvPicPr>
          <p:cNvPr id="5" name="Рисунок 4" descr="к о ж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3789040"/>
            <a:ext cx="2202467" cy="2852936"/>
          </a:xfrm>
          <a:prstGeom prst="rect">
            <a:avLst/>
          </a:prstGeom>
        </p:spPr>
      </p:pic>
      <p:pic>
        <p:nvPicPr>
          <p:cNvPr id="6" name="Рисунок 5" descr="KA-002251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188640"/>
            <a:ext cx="1871754" cy="2785936"/>
          </a:xfrm>
          <a:prstGeom prst="rect">
            <a:avLst/>
          </a:prstGeom>
        </p:spPr>
      </p:pic>
      <p:pic>
        <p:nvPicPr>
          <p:cNvPr id="3074" name="Picture 2" descr="https://rusmam.ru/static/news/42134e14f22d7a73a50f4225e8f4527a.jpg"/>
          <p:cNvPicPr>
            <a:picLocks noChangeAspect="1" noChangeArrowheads="1"/>
          </p:cNvPicPr>
          <p:nvPr/>
        </p:nvPicPr>
        <p:blipFill>
          <a:blip r:embed="rId6" cstate="print"/>
          <a:srcRect l="27824" t="5410" r="28864" b="4448"/>
          <a:stretch>
            <a:fillRect/>
          </a:stretch>
        </p:blipFill>
        <p:spPr bwMode="auto">
          <a:xfrm>
            <a:off x="3059832" y="476672"/>
            <a:ext cx="3024336" cy="4124095"/>
          </a:xfrm>
          <a:prstGeom prst="rect">
            <a:avLst/>
          </a:prstGeom>
          <a:noFill/>
        </p:spPr>
      </p:pic>
      <p:pic>
        <p:nvPicPr>
          <p:cNvPr id="7" name="Рисунок 6" descr="scale_12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9992" y="4149080"/>
            <a:ext cx="1955739" cy="25649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gas-kvas.com/uploads/posts/2023-02/1676870475_gas-kvas-com-p-risunok-na-temu-okhota-i-ribalka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476280"/>
            <a:ext cx="4608512" cy="2880712"/>
          </a:xfrm>
          <a:prstGeom prst="rect">
            <a:avLst/>
          </a:prstGeom>
          <a:noFill/>
        </p:spPr>
      </p:pic>
      <p:pic>
        <p:nvPicPr>
          <p:cNvPr id="16388" name="Picture 4" descr="https://msk.kprf.ru/wp-content/uploads/2021/01/f_obj_4ebba00e-5d08-443c-a31d-612d0a72c2f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4464496" cy="2682802"/>
          </a:xfrm>
          <a:prstGeom prst="rect">
            <a:avLst/>
          </a:prstGeom>
          <a:noFill/>
        </p:spPr>
      </p:pic>
      <p:pic>
        <p:nvPicPr>
          <p:cNvPr id="16398" name="Picture 14" descr="https://flagman-news.ru/news/202308030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5" y="3573016"/>
            <a:ext cx="3962702" cy="2664296"/>
          </a:xfrm>
          <a:prstGeom prst="rect">
            <a:avLst/>
          </a:prstGeom>
          <a:noFill/>
        </p:spPr>
      </p:pic>
      <p:pic>
        <p:nvPicPr>
          <p:cNvPr id="16400" name="Picture 16" descr="https://fhd.multiurok.ru/f/b/2/fb235b1cd2705f1c887feb8710cb1ccee68050a8/mietodichieskaia-razrabotka-zaniatiia-bierieghitie-piervotsviety-podsniezhnik_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94674"/>
            <a:ext cx="3960440" cy="28623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43608" y="32849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Охота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508104" y="328498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Вытаптывание</a:t>
            </a:r>
            <a:r>
              <a:rPr lang="ru-RU" dirty="0" smtClean="0"/>
              <a:t> цветов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259632" y="630932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Вырубка лесов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932040" y="623731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Массовый вылов рыбы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 к.jpg"/>
          <p:cNvPicPr>
            <a:picLocks noChangeAspect="1"/>
          </p:cNvPicPr>
          <p:nvPr/>
        </p:nvPicPr>
        <p:blipFill>
          <a:blip r:embed="rId2" cstate="print"/>
          <a:srcRect l="26375" r="26375"/>
          <a:stretch>
            <a:fillRect/>
          </a:stretch>
        </p:blipFill>
        <p:spPr>
          <a:xfrm>
            <a:off x="395536" y="188640"/>
            <a:ext cx="3024336" cy="3597117"/>
          </a:xfrm>
          <a:prstGeom prst="rect">
            <a:avLst/>
          </a:prstGeom>
        </p:spPr>
      </p:pic>
      <p:pic>
        <p:nvPicPr>
          <p:cNvPr id="2050" name="Picture 2" descr="https://bibliogorod32.ru/images/news/2019/May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573016"/>
            <a:ext cx="4608512" cy="2822714"/>
          </a:xfrm>
          <a:prstGeom prst="rect">
            <a:avLst/>
          </a:prstGeom>
          <a:noFill/>
        </p:spPr>
      </p:pic>
      <p:pic>
        <p:nvPicPr>
          <p:cNvPr id="2052" name="Picture 4" descr="https://cdn.culture.ru/images/3b478238-ad25-59c7-81e6-aa95bad8ea4c"/>
          <p:cNvPicPr>
            <a:picLocks noChangeAspect="1" noChangeArrowheads="1"/>
          </p:cNvPicPr>
          <p:nvPr/>
        </p:nvPicPr>
        <p:blipFill>
          <a:blip r:embed="rId4" cstate="print"/>
          <a:srcRect t="7500"/>
          <a:stretch>
            <a:fillRect/>
          </a:stretch>
        </p:blipFill>
        <p:spPr bwMode="auto">
          <a:xfrm>
            <a:off x="3707904" y="620688"/>
            <a:ext cx="5293083" cy="2664296"/>
          </a:xfrm>
          <a:prstGeom prst="rect">
            <a:avLst/>
          </a:prstGeom>
          <a:noFill/>
        </p:spPr>
      </p:pic>
      <p:pic>
        <p:nvPicPr>
          <p:cNvPr id="2054" name="Picture 6" descr="https://img1.labirint.ru/rcimg/5fddc5e5d84a99b5da31397facffd94d/1920x1080/books48/475013/ph_1.jpg?156380730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048" y="3861048"/>
            <a:ext cx="3851920" cy="2566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cdn1.ozone.ru/s3/multimedia-4/6040705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2418465" cy="3262048"/>
          </a:xfrm>
          <a:prstGeom prst="rect">
            <a:avLst/>
          </a:prstGeom>
          <a:noFill/>
        </p:spPr>
      </p:pic>
      <p:pic>
        <p:nvPicPr>
          <p:cNvPr id="18435" name="Picture 3" descr="E:\к к\для презентации\колокольч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501008"/>
            <a:ext cx="3448441" cy="2502173"/>
          </a:xfrm>
          <a:prstGeom prst="rect">
            <a:avLst/>
          </a:prstGeom>
          <a:noFill/>
        </p:spPr>
      </p:pic>
      <p:pic>
        <p:nvPicPr>
          <p:cNvPr id="18436" name="Picture 4" descr="E:\к к\для презентации\медуниц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76672"/>
            <a:ext cx="3236912" cy="2438401"/>
          </a:xfrm>
          <a:prstGeom prst="rect">
            <a:avLst/>
          </a:prstGeom>
          <a:noFill/>
        </p:spPr>
      </p:pic>
      <p:pic>
        <p:nvPicPr>
          <p:cNvPr id="18437" name="Picture 5" descr="E:\к к\для презентации\ряб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789040"/>
            <a:ext cx="3109994" cy="256297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51920" y="299695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Медуница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331640" y="630932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Рябчик шахматный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08104" y="6237313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Колокольчик сибирский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ысь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77072"/>
            <a:ext cx="3203848" cy="2135899"/>
          </a:xfrm>
          <a:prstGeom prst="rect">
            <a:avLst/>
          </a:prstGeom>
        </p:spPr>
      </p:pic>
      <p:pic>
        <p:nvPicPr>
          <p:cNvPr id="4" name="Рисунок 3" descr="горноста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404664"/>
            <a:ext cx="4800533" cy="1656184"/>
          </a:xfrm>
          <a:prstGeom prst="rect">
            <a:avLst/>
          </a:prstGeom>
        </p:spPr>
      </p:pic>
      <p:pic>
        <p:nvPicPr>
          <p:cNvPr id="5" name="Рисунок 4" descr="белозубка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4149080"/>
            <a:ext cx="2991939" cy="2181622"/>
          </a:xfrm>
          <a:prstGeom prst="rect">
            <a:avLst/>
          </a:prstGeom>
        </p:spPr>
      </p:pic>
      <p:pic>
        <p:nvPicPr>
          <p:cNvPr id="6" name="Picture 2" descr="https://cdn1.ozone.ru/s3/multimedia-4/60407055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04664"/>
            <a:ext cx="2418465" cy="3262048"/>
          </a:xfrm>
          <a:prstGeom prst="rect">
            <a:avLst/>
          </a:prstGeom>
          <a:noFill/>
        </p:spPr>
      </p:pic>
      <p:pic>
        <p:nvPicPr>
          <p:cNvPr id="1026" name="Picture 2" descr="https://avatars.mds.yandex.net/i?id=4bcf54c6b320f1232668bed14d90f99e9c6c49e5-5476563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2060848"/>
            <a:ext cx="3312368" cy="186320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740352" y="47667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Горностай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588224" y="23488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Речная выдра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99592" y="623731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Обыкновенная рысь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380312" y="4437112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Малая белозубка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dn1.ozone.ru/s3/multimedia-4/6040705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2418465" cy="3262048"/>
          </a:xfrm>
          <a:prstGeom prst="rect">
            <a:avLst/>
          </a:prstGeom>
          <a:noFill/>
        </p:spPr>
      </p:pic>
      <p:pic>
        <p:nvPicPr>
          <p:cNvPr id="17410" name="Picture 2" descr="https://ferma-nasele.ru/wp-content/uploads/2017/07/5-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76672"/>
            <a:ext cx="4899278" cy="3096344"/>
          </a:xfrm>
          <a:prstGeom prst="rect">
            <a:avLst/>
          </a:prstGeom>
          <a:noFill/>
        </p:spPr>
      </p:pic>
      <p:pic>
        <p:nvPicPr>
          <p:cNvPr id="17412" name="Picture 4" descr="https://osovet64.ru/wp-content/uploads/4/c/9/4c9eea69d7153ada859ad373ff826fe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933056"/>
            <a:ext cx="4025443" cy="2664296"/>
          </a:xfrm>
          <a:prstGeom prst="rect">
            <a:avLst/>
          </a:prstGeom>
          <a:noFill/>
        </p:spPr>
      </p:pic>
      <p:pic>
        <p:nvPicPr>
          <p:cNvPr id="17414" name="Picture 6" descr="https://petshop-vrn.ru/wp-content/uploads/4/0/7/407f43ddd00c066afa1251cdcb54d0ac.jpeg"/>
          <p:cNvPicPr>
            <a:picLocks noChangeAspect="1" noChangeArrowheads="1"/>
          </p:cNvPicPr>
          <p:nvPr/>
        </p:nvPicPr>
        <p:blipFill>
          <a:blip r:embed="rId5" cstate="print"/>
          <a:srcRect l="37159"/>
          <a:stretch>
            <a:fillRect/>
          </a:stretch>
        </p:blipFill>
        <p:spPr bwMode="auto">
          <a:xfrm>
            <a:off x="5580112" y="3861048"/>
            <a:ext cx="2448272" cy="259858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956376" y="69269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Лебедь-кликун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3968" y="422108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Чернозобая гагара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flipH="1">
            <a:off x="8028384" y="4077072"/>
            <a:ext cx="1115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Серый журавль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dn1.ozone.ru/s3/multimedia-4/6040705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2418465" cy="3262048"/>
          </a:xfrm>
          <a:prstGeom prst="rect">
            <a:avLst/>
          </a:prstGeom>
          <a:noFill/>
        </p:spPr>
      </p:pic>
      <p:pic>
        <p:nvPicPr>
          <p:cNvPr id="19458" name="Picture 2" descr="https://fun-cats.ru/wp-content/uploads/4/c/3/4c30d942d6af29c433e17e16524cd67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76672"/>
            <a:ext cx="4554294" cy="3024336"/>
          </a:xfrm>
          <a:prstGeom prst="rect">
            <a:avLst/>
          </a:prstGeom>
          <a:noFill/>
        </p:spPr>
      </p:pic>
      <p:pic>
        <p:nvPicPr>
          <p:cNvPr id="19460" name="Picture 4" descr="https://gruzarf.ru/wp-content/uploads/0/d/1/0d1cfc7b1898fec0eb457dcd010252c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861048"/>
            <a:ext cx="3421070" cy="2448272"/>
          </a:xfrm>
          <a:prstGeom prst="rect">
            <a:avLst/>
          </a:prstGeom>
          <a:noFill/>
        </p:spPr>
      </p:pic>
      <p:pic>
        <p:nvPicPr>
          <p:cNvPr id="19462" name="Picture 6" descr="https://grizun-off.ru/wp-content/uploads/6/c/4/6c45b59f5820314226322cc959b183a5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861048"/>
            <a:ext cx="3384376" cy="24482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487816" y="270892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Краснобрюхая</a:t>
            </a:r>
            <a:r>
              <a:rPr lang="ru-RU" dirty="0" smtClean="0"/>
              <a:t> жерлянка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623731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Подкаменщик обыкновенный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20072" y="630932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Пчела-плотник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31840" y="6926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Аппликация «Лебедь-кликун»</a:t>
            </a:r>
            <a:endParaRPr lang="ru-RU" dirty="0"/>
          </a:p>
        </p:txBody>
      </p:sp>
      <p:pic>
        <p:nvPicPr>
          <p:cNvPr id="1026" name="Picture 2" descr="C:\Users\Я\Downloads\20240314_1026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84784"/>
            <a:ext cx="5976664" cy="44824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34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33</cp:revision>
  <dcterms:created xsi:type="dcterms:W3CDTF">2024-03-04T07:19:43Z</dcterms:created>
  <dcterms:modified xsi:type="dcterms:W3CDTF">2024-03-16T16:04:18Z</dcterms:modified>
</cp:coreProperties>
</file>