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6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717" autoAdjust="0"/>
  </p:normalViewPr>
  <p:slideViewPr>
    <p:cSldViewPr>
      <p:cViewPr varScale="1">
        <p:scale>
          <a:sx n="72" d="100"/>
          <a:sy n="72" d="100"/>
        </p:scale>
        <p:origin x="152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212ADF-46BA-42A3-9998-FCCC7983E8DE}" type="doc">
      <dgm:prSet loTypeId="urn:microsoft.com/office/officeart/2005/8/layout/chevron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BF30936-0B25-42D9-B557-2B2E0F7BE340}">
      <dgm:prSet phldrT="[Текст]" custT="1"/>
      <dgm:spPr/>
      <dgm:t>
        <a:bodyPr/>
        <a:lstStyle/>
        <a:p>
          <a:r>
            <a:rPr lang="ru-RU" sz="3200" b="1" dirty="0"/>
            <a:t>1</a:t>
          </a:r>
        </a:p>
      </dgm:t>
    </dgm:pt>
    <dgm:pt modelId="{F3BA68DF-B545-405B-B355-584F8DCA2F79}" type="parTrans" cxnId="{14F61014-9A8F-4B6E-AE49-2B9CA7DB805A}">
      <dgm:prSet/>
      <dgm:spPr/>
      <dgm:t>
        <a:bodyPr/>
        <a:lstStyle/>
        <a:p>
          <a:endParaRPr lang="ru-RU"/>
        </a:p>
      </dgm:t>
    </dgm:pt>
    <dgm:pt modelId="{F5B27715-B9D9-40B6-AD99-C7E917E313D9}" type="sibTrans" cxnId="{14F61014-9A8F-4B6E-AE49-2B9CA7DB805A}">
      <dgm:prSet/>
      <dgm:spPr/>
      <dgm:t>
        <a:bodyPr/>
        <a:lstStyle/>
        <a:p>
          <a:endParaRPr lang="ru-RU"/>
        </a:p>
      </dgm:t>
    </dgm:pt>
    <dgm:pt modelId="{174CEF7F-A231-4CC8-A248-6659F7A7E6B3}">
      <dgm:prSet phldrT="[Текст]" custT="1"/>
      <dgm:spPr/>
      <dgm:t>
        <a:bodyPr/>
        <a:lstStyle/>
        <a:p>
          <a:r>
            <a:rPr lang="ru-RU" sz="3200" b="1" dirty="0">
              <a:solidFill>
                <a:srgbClr val="002060"/>
              </a:solidFill>
            </a:rPr>
            <a:t>пёс не унимался;</a:t>
          </a:r>
        </a:p>
      </dgm:t>
    </dgm:pt>
    <dgm:pt modelId="{A93D3D0E-FB8A-418B-87C5-5626501868E9}" type="parTrans" cxnId="{7F303A21-360D-4644-B110-C3E192E4A284}">
      <dgm:prSet/>
      <dgm:spPr/>
      <dgm:t>
        <a:bodyPr/>
        <a:lstStyle/>
        <a:p>
          <a:endParaRPr lang="ru-RU"/>
        </a:p>
      </dgm:t>
    </dgm:pt>
    <dgm:pt modelId="{D7C6C3A9-AAEE-49BC-AE37-AD9BAECFE7DB}" type="sibTrans" cxnId="{7F303A21-360D-4644-B110-C3E192E4A284}">
      <dgm:prSet/>
      <dgm:spPr/>
      <dgm:t>
        <a:bodyPr/>
        <a:lstStyle/>
        <a:p>
          <a:endParaRPr lang="ru-RU"/>
        </a:p>
      </dgm:t>
    </dgm:pt>
    <dgm:pt modelId="{A431B13E-3EE4-40B1-97DE-6FD736976DBF}">
      <dgm:prSet phldrT="[Текст]" custT="1"/>
      <dgm:spPr/>
      <dgm:t>
        <a:bodyPr/>
        <a:lstStyle/>
        <a:p>
          <a:r>
            <a:rPr lang="ru-RU" sz="3200" b="1" dirty="0"/>
            <a:t>2</a:t>
          </a:r>
        </a:p>
      </dgm:t>
    </dgm:pt>
    <dgm:pt modelId="{2136F5FD-2247-4086-A7FE-B62B23AC14E0}" type="parTrans" cxnId="{2C0F1CEF-B7AD-4951-9277-599A66AC5715}">
      <dgm:prSet/>
      <dgm:spPr/>
      <dgm:t>
        <a:bodyPr/>
        <a:lstStyle/>
        <a:p>
          <a:endParaRPr lang="ru-RU"/>
        </a:p>
      </dgm:t>
    </dgm:pt>
    <dgm:pt modelId="{F3C98D4D-20E4-4D36-A0F1-5D3360A7CFAF}" type="sibTrans" cxnId="{2C0F1CEF-B7AD-4951-9277-599A66AC5715}">
      <dgm:prSet/>
      <dgm:spPr/>
      <dgm:t>
        <a:bodyPr/>
        <a:lstStyle/>
        <a:p>
          <a:endParaRPr lang="ru-RU"/>
        </a:p>
      </dgm:t>
    </dgm:pt>
    <dgm:pt modelId="{E357E1B4-7700-4F63-A2A8-B15694C24EC1}">
      <dgm:prSet phldrT="[Текст]" custT="1"/>
      <dgm:spPr/>
      <dgm:t>
        <a:bodyPr/>
        <a:lstStyle/>
        <a:p>
          <a:r>
            <a:rPr lang="ru-RU" sz="3200" b="1" dirty="0">
              <a:solidFill>
                <a:srgbClr val="002060"/>
              </a:solidFill>
            </a:rPr>
            <a:t>принимал грозный вид</a:t>
          </a:r>
        </a:p>
      </dgm:t>
    </dgm:pt>
    <dgm:pt modelId="{ECA875C7-C490-436D-A7B3-5B8AF5395DA9}" type="parTrans" cxnId="{F26371D5-F578-46FF-B9B6-19538E560BC4}">
      <dgm:prSet/>
      <dgm:spPr/>
      <dgm:t>
        <a:bodyPr/>
        <a:lstStyle/>
        <a:p>
          <a:endParaRPr lang="ru-RU"/>
        </a:p>
      </dgm:t>
    </dgm:pt>
    <dgm:pt modelId="{5C9E96B6-BA20-49E7-8A3D-7325240C475B}" type="sibTrans" cxnId="{F26371D5-F578-46FF-B9B6-19538E560BC4}">
      <dgm:prSet/>
      <dgm:spPr/>
      <dgm:t>
        <a:bodyPr/>
        <a:lstStyle/>
        <a:p>
          <a:endParaRPr lang="ru-RU"/>
        </a:p>
      </dgm:t>
    </dgm:pt>
    <dgm:pt modelId="{34BCD42A-6410-461F-9BD8-6A765CE35524}" type="pres">
      <dgm:prSet presAssocID="{0F212ADF-46BA-42A3-9998-FCCC7983E8DE}" presName="linearFlow" presStyleCnt="0">
        <dgm:presLayoutVars>
          <dgm:dir/>
          <dgm:animLvl val="lvl"/>
          <dgm:resizeHandles val="exact"/>
        </dgm:presLayoutVars>
      </dgm:prSet>
      <dgm:spPr/>
    </dgm:pt>
    <dgm:pt modelId="{6764A22D-82F6-4327-AAFD-4A09D8E71F3F}" type="pres">
      <dgm:prSet presAssocID="{BBF30936-0B25-42D9-B557-2B2E0F7BE340}" presName="composite" presStyleCnt="0"/>
      <dgm:spPr/>
    </dgm:pt>
    <dgm:pt modelId="{973CDE09-E230-40D2-AB10-F0F5A087BE4A}" type="pres">
      <dgm:prSet presAssocID="{BBF30936-0B25-42D9-B557-2B2E0F7BE340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BE85D5FF-0E55-4DDE-8954-FBF7DEF938B6}" type="pres">
      <dgm:prSet presAssocID="{BBF30936-0B25-42D9-B557-2B2E0F7BE340}" presName="descendantText" presStyleLbl="alignAcc1" presStyleIdx="0" presStyleCnt="2">
        <dgm:presLayoutVars>
          <dgm:bulletEnabled val="1"/>
        </dgm:presLayoutVars>
      </dgm:prSet>
      <dgm:spPr/>
    </dgm:pt>
    <dgm:pt modelId="{74BD2D84-9F9D-4CB1-8FEF-6733B82BB378}" type="pres">
      <dgm:prSet presAssocID="{F5B27715-B9D9-40B6-AD99-C7E917E313D9}" presName="sp" presStyleCnt="0"/>
      <dgm:spPr/>
    </dgm:pt>
    <dgm:pt modelId="{E302744E-FFFA-4A14-9098-D8D692A3EC0C}" type="pres">
      <dgm:prSet presAssocID="{A431B13E-3EE4-40B1-97DE-6FD736976DBF}" presName="composite" presStyleCnt="0"/>
      <dgm:spPr/>
    </dgm:pt>
    <dgm:pt modelId="{6F7553D5-CA24-49EE-8B5B-85087911FC19}" type="pres">
      <dgm:prSet presAssocID="{A431B13E-3EE4-40B1-97DE-6FD736976DBF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DA3BD822-5065-4581-994B-D6851285F1E1}" type="pres">
      <dgm:prSet presAssocID="{A431B13E-3EE4-40B1-97DE-6FD736976DBF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6E0D4606-36AD-4B94-BA93-0F15A22563F8}" type="presOf" srcId="{0F212ADF-46BA-42A3-9998-FCCC7983E8DE}" destId="{34BCD42A-6410-461F-9BD8-6A765CE35524}" srcOrd="0" destOrd="0" presId="urn:microsoft.com/office/officeart/2005/8/layout/chevron2"/>
    <dgm:cxn modelId="{14F61014-9A8F-4B6E-AE49-2B9CA7DB805A}" srcId="{0F212ADF-46BA-42A3-9998-FCCC7983E8DE}" destId="{BBF30936-0B25-42D9-B557-2B2E0F7BE340}" srcOrd="0" destOrd="0" parTransId="{F3BA68DF-B545-405B-B355-584F8DCA2F79}" sibTransId="{F5B27715-B9D9-40B6-AD99-C7E917E313D9}"/>
    <dgm:cxn modelId="{920C191A-B0E9-4BF6-B6DB-0CF1A098B06E}" type="presOf" srcId="{174CEF7F-A231-4CC8-A248-6659F7A7E6B3}" destId="{BE85D5FF-0E55-4DDE-8954-FBF7DEF938B6}" srcOrd="0" destOrd="0" presId="urn:microsoft.com/office/officeart/2005/8/layout/chevron2"/>
    <dgm:cxn modelId="{7F303A21-360D-4644-B110-C3E192E4A284}" srcId="{BBF30936-0B25-42D9-B557-2B2E0F7BE340}" destId="{174CEF7F-A231-4CC8-A248-6659F7A7E6B3}" srcOrd="0" destOrd="0" parTransId="{A93D3D0E-FB8A-418B-87C5-5626501868E9}" sibTransId="{D7C6C3A9-AAEE-49BC-AE37-AD9BAECFE7DB}"/>
    <dgm:cxn modelId="{87671F56-157F-445C-BEF3-3E247AB097D0}" type="presOf" srcId="{A431B13E-3EE4-40B1-97DE-6FD736976DBF}" destId="{6F7553D5-CA24-49EE-8B5B-85087911FC19}" srcOrd="0" destOrd="0" presId="urn:microsoft.com/office/officeart/2005/8/layout/chevron2"/>
    <dgm:cxn modelId="{E68ED086-F20F-4792-8341-71E1955A95A3}" type="presOf" srcId="{BBF30936-0B25-42D9-B557-2B2E0F7BE340}" destId="{973CDE09-E230-40D2-AB10-F0F5A087BE4A}" srcOrd="0" destOrd="0" presId="urn:microsoft.com/office/officeart/2005/8/layout/chevron2"/>
    <dgm:cxn modelId="{F26371D5-F578-46FF-B9B6-19538E560BC4}" srcId="{A431B13E-3EE4-40B1-97DE-6FD736976DBF}" destId="{E357E1B4-7700-4F63-A2A8-B15694C24EC1}" srcOrd="0" destOrd="0" parTransId="{ECA875C7-C490-436D-A7B3-5B8AF5395DA9}" sibTransId="{5C9E96B6-BA20-49E7-8A3D-7325240C475B}"/>
    <dgm:cxn modelId="{2C0F1CEF-B7AD-4951-9277-599A66AC5715}" srcId="{0F212ADF-46BA-42A3-9998-FCCC7983E8DE}" destId="{A431B13E-3EE4-40B1-97DE-6FD736976DBF}" srcOrd="1" destOrd="0" parTransId="{2136F5FD-2247-4086-A7FE-B62B23AC14E0}" sibTransId="{F3C98D4D-20E4-4D36-A0F1-5D3360A7CFAF}"/>
    <dgm:cxn modelId="{1D7849FF-472C-441D-81A8-CBE6CBF12DAA}" type="presOf" srcId="{E357E1B4-7700-4F63-A2A8-B15694C24EC1}" destId="{DA3BD822-5065-4581-994B-D6851285F1E1}" srcOrd="0" destOrd="0" presId="urn:microsoft.com/office/officeart/2005/8/layout/chevron2"/>
    <dgm:cxn modelId="{D21517DA-8AF6-4570-A5B7-6517049F9EF3}" type="presParOf" srcId="{34BCD42A-6410-461F-9BD8-6A765CE35524}" destId="{6764A22D-82F6-4327-AAFD-4A09D8E71F3F}" srcOrd="0" destOrd="0" presId="urn:microsoft.com/office/officeart/2005/8/layout/chevron2"/>
    <dgm:cxn modelId="{E6B7F680-8D87-4ECB-A509-9EE297C0F41D}" type="presParOf" srcId="{6764A22D-82F6-4327-AAFD-4A09D8E71F3F}" destId="{973CDE09-E230-40D2-AB10-F0F5A087BE4A}" srcOrd="0" destOrd="0" presId="urn:microsoft.com/office/officeart/2005/8/layout/chevron2"/>
    <dgm:cxn modelId="{FDD283E2-D496-4068-A64D-E94E6F0B1123}" type="presParOf" srcId="{6764A22D-82F6-4327-AAFD-4A09D8E71F3F}" destId="{BE85D5FF-0E55-4DDE-8954-FBF7DEF938B6}" srcOrd="1" destOrd="0" presId="urn:microsoft.com/office/officeart/2005/8/layout/chevron2"/>
    <dgm:cxn modelId="{3E815E74-763F-4BE8-A569-6CD79537BF7F}" type="presParOf" srcId="{34BCD42A-6410-461F-9BD8-6A765CE35524}" destId="{74BD2D84-9F9D-4CB1-8FEF-6733B82BB378}" srcOrd="1" destOrd="0" presId="urn:microsoft.com/office/officeart/2005/8/layout/chevron2"/>
    <dgm:cxn modelId="{A0C90844-5F2F-46A6-A7AA-C4FA00445A9D}" type="presParOf" srcId="{34BCD42A-6410-461F-9BD8-6A765CE35524}" destId="{E302744E-FFFA-4A14-9098-D8D692A3EC0C}" srcOrd="2" destOrd="0" presId="urn:microsoft.com/office/officeart/2005/8/layout/chevron2"/>
    <dgm:cxn modelId="{37D5A15E-9977-4A96-B49B-453F4A89B69B}" type="presParOf" srcId="{E302744E-FFFA-4A14-9098-D8D692A3EC0C}" destId="{6F7553D5-CA24-49EE-8B5B-85087911FC19}" srcOrd="0" destOrd="0" presId="urn:microsoft.com/office/officeart/2005/8/layout/chevron2"/>
    <dgm:cxn modelId="{77D8B3B5-A228-4836-8845-684BA500999A}" type="presParOf" srcId="{E302744E-FFFA-4A14-9098-D8D692A3EC0C}" destId="{DA3BD822-5065-4581-994B-D6851285F1E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3CDE09-E230-40D2-AB10-F0F5A087BE4A}">
      <dsp:nvSpPr>
        <dsp:cNvPr id="0" name=""/>
        <dsp:cNvSpPr/>
      </dsp:nvSpPr>
      <dsp:spPr>
        <a:xfrm rot="5400000">
          <a:off x="-237963" y="239218"/>
          <a:ext cx="1586426" cy="111049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1</a:t>
          </a:r>
        </a:p>
      </dsp:txBody>
      <dsp:txXfrm rot="-5400000">
        <a:off x="1" y="556503"/>
        <a:ext cx="1110498" cy="475928"/>
      </dsp:txXfrm>
    </dsp:sp>
    <dsp:sp modelId="{BE85D5FF-0E55-4DDE-8954-FBF7DEF938B6}">
      <dsp:nvSpPr>
        <dsp:cNvPr id="0" name=""/>
        <dsp:cNvSpPr/>
      </dsp:nvSpPr>
      <dsp:spPr>
        <a:xfrm rot="5400000">
          <a:off x="3357200" y="-2245447"/>
          <a:ext cx="1031177" cy="552458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200" b="1" kern="1200" dirty="0">
              <a:solidFill>
                <a:srgbClr val="002060"/>
              </a:solidFill>
            </a:rPr>
            <a:t>пёс не унимался;</a:t>
          </a:r>
        </a:p>
      </dsp:txBody>
      <dsp:txXfrm rot="-5400000">
        <a:off x="1110498" y="51593"/>
        <a:ext cx="5474243" cy="930501"/>
      </dsp:txXfrm>
    </dsp:sp>
    <dsp:sp modelId="{6F7553D5-CA24-49EE-8B5B-85087911FC19}">
      <dsp:nvSpPr>
        <dsp:cNvPr id="0" name=""/>
        <dsp:cNvSpPr/>
      </dsp:nvSpPr>
      <dsp:spPr>
        <a:xfrm rot="5400000">
          <a:off x="-237963" y="1530602"/>
          <a:ext cx="1586426" cy="111049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2</a:t>
          </a:r>
        </a:p>
      </dsp:txBody>
      <dsp:txXfrm rot="-5400000">
        <a:off x="1" y="1847887"/>
        <a:ext cx="1110498" cy="475928"/>
      </dsp:txXfrm>
    </dsp:sp>
    <dsp:sp modelId="{DA3BD822-5065-4581-994B-D6851285F1E1}">
      <dsp:nvSpPr>
        <dsp:cNvPr id="0" name=""/>
        <dsp:cNvSpPr/>
      </dsp:nvSpPr>
      <dsp:spPr>
        <a:xfrm rot="5400000">
          <a:off x="3357200" y="-954063"/>
          <a:ext cx="1031177" cy="552458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200" b="1" kern="1200" dirty="0">
              <a:solidFill>
                <a:srgbClr val="002060"/>
              </a:solidFill>
            </a:rPr>
            <a:t>принимал грозный вид</a:t>
          </a:r>
        </a:p>
      </dsp:txBody>
      <dsp:txXfrm rot="-5400000">
        <a:off x="1110498" y="1342977"/>
        <a:ext cx="5474243" cy="9305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098" y="0"/>
            <a:ext cx="294495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FA02B-31FC-47F4-898A-308EFDF8A423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6" y="4714876"/>
            <a:ext cx="5438464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495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098" y="9428164"/>
            <a:ext cx="294495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A6A18-E12A-468F-98A0-A0A24B4377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917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A6A18-E12A-468F-98A0-A0A24B43773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11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820A7D5-625A-4756-ACEF-B39994F278B9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70DD2-7464-4210-9980-797A7EB7E911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0959C9E6-72A1-48FF-80A7-96E527C8C0EC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B07C3-2552-459B-A3B8-BA7236C9B928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4F9A56-27B4-4F75-9D58-250398A163CF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E74E-CE0E-48FC-9BCC-9321FFDC6618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40B75-506F-4394-BED1-B18F6849C465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8F02-B755-45B5-87CF-068E02E69F86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B8EF1DA-31E8-4FD5-A4C2-C248EF0CE924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F0F5D-AD1E-46D6-AEAE-27A8F6C428BF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98FF-E303-472C-9F66-0B81E65C2155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B7FBFEC-24E2-41CB-9964-FCDF59731D65}" type="datetime1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ru-RU"/>
              <a:t>Русский язык 4 класс Изложение "Карабасик"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65BEBFA-520F-4CCB-A956-0FD5AEB32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1052736"/>
            <a:ext cx="5105400" cy="1412728"/>
          </a:xfrm>
        </p:spPr>
        <p:txBody>
          <a:bodyPr/>
          <a:lstStyle/>
          <a:p>
            <a:pPr algn="ctr"/>
            <a:r>
              <a:rPr lang="ru-RU" sz="5400" cap="none" dirty="0"/>
              <a:t>Изложение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2492896"/>
            <a:ext cx="5114778" cy="11012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Карабасик</a:t>
            </a:r>
          </a:p>
          <a:p>
            <a:pPr algn="ctr"/>
            <a:endParaRPr lang="ru-RU" sz="4000" b="1" dirty="0"/>
          </a:p>
          <a:p>
            <a:pPr algn="ctr"/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548680"/>
            <a:ext cx="18736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Русский язык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4 класс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204864"/>
            <a:ext cx="2448272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none" dirty="0">
                <a:solidFill>
                  <a:schemeClr val="accent1"/>
                </a:solidFill>
              </a:rPr>
              <a:t>Пиши правильно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b="1" u="sng" dirty="0">
                <a:solidFill>
                  <a:srgbClr val="002060"/>
                </a:solidFill>
              </a:rPr>
              <a:t>о</a:t>
            </a:r>
            <a:r>
              <a:rPr lang="ru-RU" b="1" dirty="0">
                <a:solidFill>
                  <a:srgbClr val="002060"/>
                </a:solidFill>
              </a:rPr>
              <a:t>вчарка</a:t>
            </a:r>
          </a:p>
          <a:p>
            <a:r>
              <a:rPr lang="ru-RU" b="1" dirty="0">
                <a:solidFill>
                  <a:srgbClr val="002060"/>
                </a:solidFill>
              </a:rPr>
              <a:t>Ж</a:t>
            </a:r>
            <a:r>
              <a:rPr lang="ru-RU" b="1" u="sng" dirty="0">
                <a:solidFill>
                  <a:srgbClr val="002060"/>
                </a:solidFill>
              </a:rPr>
              <a:t>о</a:t>
            </a:r>
            <a:r>
              <a:rPr lang="ru-RU" b="1" dirty="0">
                <a:solidFill>
                  <a:srgbClr val="002060"/>
                </a:solidFill>
              </a:rPr>
              <a:t>рик</a:t>
            </a:r>
          </a:p>
          <a:p>
            <a:r>
              <a:rPr lang="ru-RU" b="1" dirty="0">
                <a:solidFill>
                  <a:srgbClr val="002060"/>
                </a:solidFill>
              </a:rPr>
              <a:t>по</a:t>
            </a:r>
            <a:r>
              <a:rPr lang="ru-RU" b="1" u="sng" dirty="0">
                <a:solidFill>
                  <a:srgbClr val="002060"/>
                </a:solidFill>
              </a:rPr>
              <a:t>д</a:t>
            </a:r>
            <a:r>
              <a:rPr lang="ru-RU" b="1" dirty="0">
                <a:solidFill>
                  <a:srgbClr val="002060"/>
                </a:solidFill>
              </a:rPr>
              <a:t>кармл</a:t>
            </a:r>
            <a:r>
              <a:rPr lang="ru-RU" b="1" u="sng" dirty="0">
                <a:solidFill>
                  <a:srgbClr val="002060"/>
                </a:solidFill>
              </a:rPr>
              <a:t>ива</a:t>
            </a:r>
            <a:r>
              <a:rPr lang="ru-RU" b="1" dirty="0">
                <a:solidFill>
                  <a:srgbClr val="002060"/>
                </a:solidFill>
              </a:rPr>
              <a:t>ли</a:t>
            </a:r>
          </a:p>
          <a:p>
            <a:r>
              <a:rPr lang="ru-RU" b="1" dirty="0">
                <a:solidFill>
                  <a:srgbClr val="002060"/>
                </a:solidFill>
              </a:rPr>
              <a:t>пр</a:t>
            </a:r>
            <a:r>
              <a:rPr lang="ru-RU" b="1" u="sng" dirty="0">
                <a:solidFill>
                  <a:srgbClr val="002060"/>
                </a:solidFill>
              </a:rPr>
              <a:t>и</a:t>
            </a:r>
            <a:r>
              <a:rPr lang="ru-RU" b="1" dirty="0">
                <a:solidFill>
                  <a:srgbClr val="002060"/>
                </a:solidFill>
              </a:rPr>
              <a:t>ходила</a:t>
            </a:r>
          </a:p>
          <a:p>
            <a:r>
              <a:rPr lang="ru-RU" b="1" dirty="0">
                <a:solidFill>
                  <a:srgbClr val="002060"/>
                </a:solidFill>
              </a:rPr>
              <a:t>пр</a:t>
            </a:r>
            <a:r>
              <a:rPr lang="ru-RU" b="1" u="sng" dirty="0">
                <a:solidFill>
                  <a:srgbClr val="002060"/>
                </a:solidFill>
              </a:rPr>
              <a:t>и</a:t>
            </a:r>
            <a:r>
              <a:rPr lang="ru-RU" b="1" dirty="0">
                <a:solidFill>
                  <a:srgbClr val="002060"/>
                </a:solidFill>
              </a:rPr>
              <a:t>несла</a:t>
            </a:r>
          </a:p>
          <a:p>
            <a:r>
              <a:rPr lang="ru-RU" b="1" dirty="0">
                <a:solidFill>
                  <a:srgbClr val="002060"/>
                </a:solidFill>
              </a:rPr>
              <a:t>д</a:t>
            </a:r>
            <a:r>
              <a:rPr lang="ru-RU" b="1" u="sng" dirty="0">
                <a:solidFill>
                  <a:srgbClr val="002060"/>
                </a:solidFill>
              </a:rPr>
              <a:t>е</a:t>
            </a:r>
            <a:r>
              <a:rPr lang="ru-RU" b="1" dirty="0">
                <a:solidFill>
                  <a:srgbClr val="002060"/>
                </a:solidFill>
              </a:rPr>
              <a:t>тёныши</a:t>
            </a:r>
          </a:p>
          <a:p>
            <a:r>
              <a:rPr lang="ru-RU" b="1" dirty="0">
                <a:solidFill>
                  <a:srgbClr val="002060"/>
                </a:solidFill>
              </a:rPr>
              <a:t>громк</a:t>
            </a:r>
            <a:r>
              <a:rPr lang="ru-RU" b="1" u="sng" dirty="0">
                <a:solidFill>
                  <a:srgbClr val="002060"/>
                </a:solidFill>
              </a:rPr>
              <a:t>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з</a:t>
            </a:r>
            <a:r>
              <a:rPr lang="ru-RU" b="1" u="sng" dirty="0">
                <a:solidFill>
                  <a:srgbClr val="002060"/>
                </a:solidFill>
              </a:rPr>
              <a:t>а</a:t>
            </a:r>
            <a:r>
              <a:rPr lang="ru-RU" b="1" dirty="0">
                <a:solidFill>
                  <a:srgbClr val="002060"/>
                </a:solidFill>
              </a:rPr>
              <a:t>ла</a:t>
            </a:r>
            <a:r>
              <a:rPr lang="ru-RU" b="1" u="sng" dirty="0">
                <a:solidFill>
                  <a:srgbClr val="002060"/>
                </a:solidFill>
              </a:rPr>
              <a:t>я</a:t>
            </a:r>
            <a:r>
              <a:rPr lang="ru-RU" b="1" dirty="0">
                <a:solidFill>
                  <a:srgbClr val="002060"/>
                </a:solidFill>
              </a:rPr>
              <a:t>л</a:t>
            </a:r>
          </a:p>
          <a:p>
            <a:r>
              <a:rPr lang="ru-RU" b="1" dirty="0">
                <a:solidFill>
                  <a:srgbClr val="002060"/>
                </a:solidFill>
              </a:rPr>
              <a:t>выгн</a:t>
            </a:r>
            <a:r>
              <a:rPr lang="ru-RU" b="1" u="sng" dirty="0">
                <a:solidFill>
                  <a:srgbClr val="002060"/>
                </a:solidFill>
              </a:rPr>
              <a:t>у</a:t>
            </a:r>
            <a:r>
              <a:rPr lang="ru-RU" b="1" dirty="0">
                <a:solidFill>
                  <a:srgbClr val="002060"/>
                </a:solidFill>
              </a:rPr>
              <a:t>ла</a:t>
            </a:r>
          </a:p>
          <a:p>
            <a:r>
              <a:rPr lang="ru-RU" b="1" dirty="0">
                <a:solidFill>
                  <a:srgbClr val="002060"/>
                </a:solidFill>
              </a:rPr>
              <a:t>не</a:t>
            </a:r>
            <a:r>
              <a:rPr lang="ru-RU" b="1" u="sng" dirty="0">
                <a:solidFill>
                  <a:srgbClr val="002060"/>
                </a:solidFill>
              </a:rPr>
              <a:t>   </a:t>
            </a:r>
            <a:r>
              <a:rPr lang="ru-RU" b="1" dirty="0">
                <a:solidFill>
                  <a:srgbClr val="002060"/>
                </a:solidFill>
              </a:rPr>
              <a:t>унимался</a:t>
            </a:r>
          </a:p>
          <a:p>
            <a:r>
              <a:rPr lang="ru-RU" b="1" dirty="0">
                <a:solidFill>
                  <a:srgbClr val="002060"/>
                </a:solidFill>
              </a:rPr>
              <a:t>в</a:t>
            </a:r>
            <a:r>
              <a:rPr lang="ru-RU" b="1" u="sng" dirty="0">
                <a:solidFill>
                  <a:srgbClr val="002060"/>
                </a:solidFill>
              </a:rPr>
              <a:t>е</a:t>
            </a:r>
            <a:r>
              <a:rPr lang="ru-RU" b="1" dirty="0">
                <a:solidFill>
                  <a:srgbClr val="002060"/>
                </a:solidFill>
              </a:rPr>
              <a:t>рнулась</a:t>
            </a:r>
          </a:p>
          <a:p>
            <a:r>
              <a:rPr lang="ru-RU" b="1" dirty="0">
                <a:solidFill>
                  <a:srgbClr val="002060"/>
                </a:solidFill>
              </a:rPr>
              <a:t>не </a:t>
            </a:r>
            <a:r>
              <a:rPr lang="ru-RU" b="1" u="sng" dirty="0">
                <a:solidFill>
                  <a:srgbClr val="002060"/>
                </a:solidFill>
              </a:rPr>
              <a:t>  </a:t>
            </a:r>
            <a:r>
              <a:rPr lang="ru-RU" b="1" dirty="0">
                <a:solidFill>
                  <a:srgbClr val="002060"/>
                </a:solidFill>
              </a:rPr>
              <a:t>по</a:t>
            </a:r>
            <a:r>
              <a:rPr lang="ru-RU" b="1" u="sng" dirty="0">
                <a:solidFill>
                  <a:srgbClr val="002060"/>
                </a:solidFill>
              </a:rPr>
              <a:t>я</a:t>
            </a:r>
            <a:r>
              <a:rPr lang="ru-RU" b="1" dirty="0">
                <a:solidFill>
                  <a:srgbClr val="002060"/>
                </a:solidFill>
              </a:rPr>
              <a:t>влялась</a:t>
            </a:r>
          </a:p>
          <a:p>
            <a:r>
              <a:rPr lang="ru-RU" b="1" u="sng" dirty="0">
                <a:solidFill>
                  <a:srgbClr val="002060"/>
                </a:solidFill>
              </a:rPr>
              <a:t>о</a:t>
            </a:r>
            <a:r>
              <a:rPr lang="ru-RU" b="1" dirty="0">
                <a:solidFill>
                  <a:srgbClr val="002060"/>
                </a:solidFill>
              </a:rPr>
              <a:t>ставили</a:t>
            </a:r>
          </a:p>
          <a:p>
            <a:r>
              <a:rPr lang="ru-RU" b="1" dirty="0">
                <a:solidFill>
                  <a:srgbClr val="002060"/>
                </a:solidFill>
              </a:rPr>
              <a:t>п</a:t>
            </a:r>
            <a:r>
              <a:rPr lang="ru-RU" b="1" u="sng" dirty="0">
                <a:solidFill>
                  <a:srgbClr val="002060"/>
                </a:solidFill>
              </a:rPr>
              <a:t>о</a:t>
            </a:r>
            <a:r>
              <a:rPr lang="ru-RU" b="1" dirty="0">
                <a:solidFill>
                  <a:srgbClr val="002060"/>
                </a:solidFill>
              </a:rPr>
              <a:t>т</a:t>
            </a:r>
            <a:r>
              <a:rPr lang="ru-RU" b="1" u="sng" dirty="0">
                <a:solidFill>
                  <a:srgbClr val="002060"/>
                </a:solidFill>
              </a:rPr>
              <a:t>о</a:t>
            </a:r>
            <a:r>
              <a:rPr lang="ru-RU" b="1" dirty="0">
                <a:solidFill>
                  <a:srgbClr val="002060"/>
                </a:solidFill>
              </a:rPr>
              <a:t>му</a:t>
            </a:r>
            <a:r>
              <a:rPr lang="ru-RU" b="1" u="sng" dirty="0">
                <a:solidFill>
                  <a:srgbClr val="002060"/>
                </a:solidFill>
              </a:rPr>
              <a:t>   </a:t>
            </a:r>
            <a:r>
              <a:rPr lang="ru-RU" b="1" dirty="0">
                <a:solidFill>
                  <a:srgbClr val="002060"/>
                </a:solidFill>
              </a:rPr>
              <a:t>что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948720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>
                <a:latin typeface="Arial Black" pitchFamily="34" charset="0"/>
              </a:rPr>
              <a:t>Карабасик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763284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dirty="0"/>
              <a:t>У нас дома жили овчарка Борька и кот Жорик. Ещё мы подкармливали во дворе  бездомную кошку Мотьку. Мотька привыкла к нам и сама приходила, когда была голодна.</a:t>
            </a:r>
          </a:p>
          <a:p>
            <a:pPr indent="457200" algn="just"/>
            <a:r>
              <a:rPr lang="ru-RU" sz="2000" dirty="0"/>
              <a:t>Однажды она принесла к нашим дверям троих котят. Мы впустили Мотьку в дом. Она потащила детёнышей на Борькину подстилку. Пёс громко залаял. Кошка выгнула спину и зашипела. Но пёс не унимался, лаял и рвался к Мотьке.</a:t>
            </a:r>
          </a:p>
          <a:p>
            <a:pPr indent="457200" algn="just"/>
            <a:r>
              <a:rPr lang="ru-RU" sz="2000" dirty="0"/>
              <a:t>Тогда Мотька схватила одного котёнка и выбежала на улицу. Потом вернулась за вторым. А про третьего забыла и больше не появлялась.</a:t>
            </a:r>
          </a:p>
          <a:p>
            <a:pPr indent="457200" algn="just"/>
            <a:r>
              <a:rPr lang="ru-RU" sz="2000" dirty="0"/>
              <a:t>Мы оставили котёнка себе и  назвали его Карабасик. Потому что он первое время часто шипел и принимал грозный вид. Жорик и Борька с ним подружились. И даже спят теперь все вместе.</a:t>
            </a:r>
          </a:p>
          <a:p>
            <a:pPr indent="457200"/>
            <a:endParaRPr lang="ru-RU" sz="2000" dirty="0"/>
          </a:p>
          <a:p>
            <a:pPr indent="457200" algn="r"/>
            <a:r>
              <a:rPr lang="ru-RU" sz="2000" dirty="0"/>
              <a:t>(По С. Федину)</a:t>
            </a:r>
          </a:p>
          <a:p>
            <a:pPr indent="457200"/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9124127"/>
      </p:ext>
    </p:extLst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cap="none">
                <a:solidFill>
                  <a:schemeClr val="accent1"/>
                </a:solidFill>
              </a:rPr>
              <a:t>Опорные </a:t>
            </a:r>
            <a:r>
              <a:rPr lang="ru-RU" cap="none" dirty="0">
                <a:solidFill>
                  <a:schemeClr val="accent1"/>
                </a:solidFill>
              </a:rPr>
              <a:t>слова и выражения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0427" y="1877633"/>
            <a:ext cx="7416824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овчарка Борька, кот Жорик, подкармливать,</a:t>
            </a:r>
          </a:p>
          <a:p>
            <a:pPr marL="457200" indent="-457200"/>
            <a:r>
              <a:rPr lang="ru-RU" sz="2400" b="1" dirty="0">
                <a:solidFill>
                  <a:srgbClr val="002060"/>
                </a:solidFill>
              </a:rPr>
              <a:t> бездомная кошка</a:t>
            </a:r>
          </a:p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284984"/>
            <a:ext cx="7344816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2. детёныши, </a:t>
            </a:r>
            <a:r>
              <a:rPr lang="ru-RU" sz="2400" b="1" dirty="0" err="1">
                <a:solidFill>
                  <a:srgbClr val="002060"/>
                </a:solidFill>
              </a:rPr>
              <a:t>Борькина</a:t>
            </a:r>
            <a:r>
              <a:rPr lang="ru-RU" sz="2400" b="1" dirty="0">
                <a:solidFill>
                  <a:srgbClr val="002060"/>
                </a:solidFill>
              </a:rPr>
              <a:t> подстилка, не унимался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365104"/>
            <a:ext cx="7200800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3. схватила, выбежала, забыла, не появлялась</a:t>
            </a:r>
          </a:p>
          <a:p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77371" y="5733256"/>
            <a:ext cx="7213193" cy="7386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4. шипел, принимал грозный вид, подружились</a:t>
            </a:r>
            <a:endParaRPr lang="ru-RU" sz="20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948720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>
                <a:latin typeface="Arial Black" pitchFamily="34" charset="0"/>
              </a:rPr>
              <a:t>Карабасик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763284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dirty="0"/>
              <a:t>У нас дома жили овчарка Борька и кот Жорик. Ещё мы подкармливали во дворе  бездомную кошку Мотьку. Мотька привыкла к нам и сама приходила, когда была голодна.</a:t>
            </a:r>
          </a:p>
          <a:p>
            <a:pPr indent="457200" algn="just"/>
            <a:r>
              <a:rPr lang="ru-RU" sz="2000" dirty="0"/>
              <a:t>Однажды она принесла к нашим дверям троих котят. Мы впустили Мотьку в дом. Она потащила детёнышей на Борькину подстилку. Пёс громко залаял. Кошка выгнула спину и зашипела. Но пёс не унимался, лаял и рвался к Мотьке.</a:t>
            </a:r>
          </a:p>
          <a:p>
            <a:pPr indent="457200" algn="just"/>
            <a:r>
              <a:rPr lang="ru-RU" sz="2000" dirty="0"/>
              <a:t>Тогда Мотька схватила одного котёнка и выбежала на улицу. Потом вернулась за вторым. А про третьего забыла и больше не появлялась.</a:t>
            </a:r>
          </a:p>
          <a:p>
            <a:pPr indent="457200" algn="just"/>
            <a:r>
              <a:rPr lang="ru-RU" sz="2000" dirty="0"/>
              <a:t>Мы оставили котёнка себе и  назвали его Карабасик. Потому что он первое время часто шипел и принимал грозный вид. Жорик и Борька с ним подружились. И даже спят теперь все вместе.</a:t>
            </a:r>
          </a:p>
          <a:p>
            <a:pPr indent="457200"/>
            <a:endParaRPr lang="ru-RU" sz="2000" dirty="0"/>
          </a:p>
          <a:p>
            <a:pPr indent="457200" algn="r"/>
            <a:r>
              <a:rPr lang="ru-RU" sz="2000" dirty="0"/>
              <a:t>(По С. Федину)</a:t>
            </a:r>
          </a:p>
          <a:p>
            <a:pPr indent="457200"/>
            <a:endParaRPr lang="ru-RU" sz="2000" dirty="0"/>
          </a:p>
          <a:p>
            <a:endParaRPr lang="ru-RU" sz="2000" dirty="0"/>
          </a:p>
        </p:txBody>
      </p:sp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78000"/>
                <a:satMod val="220000"/>
              </a:schemeClr>
            </a:gs>
            <a:gs pos="100000">
              <a:schemeClr val="bg1">
                <a:shade val="35000"/>
                <a:satMod val="1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735360"/>
          </a:xfrm>
        </p:spPr>
        <p:txBody>
          <a:bodyPr/>
          <a:lstStyle/>
          <a:p>
            <a:pPr algn="ctr"/>
            <a:r>
              <a:rPr lang="ru-RU" sz="4400" cap="none" dirty="0"/>
              <a:t>Подумай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1916832"/>
            <a:ext cx="5114778" cy="3960440"/>
          </a:xfrm>
        </p:spPr>
        <p:txBody>
          <a:bodyPr>
            <a:normAutofit/>
          </a:bodyPr>
          <a:lstStyle/>
          <a:p>
            <a:pPr marL="457200" indent="-457200" algn="just">
              <a:buClr>
                <a:schemeClr val="bg1"/>
              </a:buClr>
              <a:buFont typeface="+mj-lt"/>
              <a:buAutoNum type="arabicPeriod"/>
            </a:pPr>
            <a:r>
              <a:rPr lang="ru-RU" sz="2400" dirty="0"/>
              <a:t>Почему Мотька принесла котят?</a:t>
            </a:r>
          </a:p>
          <a:p>
            <a:pPr marL="457200" indent="-457200" algn="just">
              <a:buClr>
                <a:schemeClr val="bg1"/>
              </a:buClr>
            </a:pPr>
            <a:endParaRPr lang="ru-RU" sz="2400" dirty="0"/>
          </a:p>
          <a:p>
            <a:pPr marL="457200" indent="-457200" algn="just">
              <a:buClr>
                <a:schemeClr val="bg1"/>
              </a:buClr>
              <a:buFont typeface="+mj-lt"/>
              <a:buAutoNum type="arabicPeriod" startAt="2"/>
            </a:pPr>
            <a:r>
              <a:rPr lang="ru-RU" sz="2400" dirty="0"/>
              <a:t>Почему кошке пришлось уйти?</a:t>
            </a:r>
          </a:p>
          <a:p>
            <a:pPr marL="457200" indent="-457200" algn="just">
              <a:buClr>
                <a:schemeClr val="bg1"/>
              </a:buClr>
              <a:buFont typeface="+mj-lt"/>
              <a:buAutoNum type="arabicPeriod" startAt="2"/>
            </a:pPr>
            <a:endParaRPr lang="ru-RU" sz="2400" dirty="0"/>
          </a:p>
          <a:p>
            <a:pPr marL="457200" indent="-457200" algn="just">
              <a:buClr>
                <a:schemeClr val="bg1"/>
              </a:buClr>
              <a:buFont typeface="+mj-lt"/>
              <a:buAutoNum type="arabicPeriod" startAt="2"/>
            </a:pPr>
            <a:r>
              <a:rPr lang="ru-RU" sz="2400" dirty="0"/>
              <a:t>Почему Карабасик первое время часто шипел и принимал грозный вид?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23455" r="38441" b="72687"/>
          <a:stretch>
            <a:fillRect/>
          </a:stretch>
        </p:blipFill>
        <p:spPr bwMode="auto">
          <a:xfrm>
            <a:off x="1403648" y="5589240"/>
            <a:ext cx="1584176" cy="1008112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1373187">
            <a:off x="912063" y="1525278"/>
            <a:ext cx="3429000" cy="4914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cap="none" dirty="0">
                <a:solidFill>
                  <a:schemeClr val="accent1"/>
                </a:solidFill>
              </a:rPr>
              <a:t>Озаглавь 1 часть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851920" y="4149080"/>
            <a:ext cx="4536504" cy="10081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endParaRPr lang="ru-RU" sz="2400" b="1" dirty="0"/>
          </a:p>
          <a:p>
            <a:pPr algn="ctr"/>
            <a:r>
              <a:rPr lang="ru-RU" sz="2400" b="1" dirty="0"/>
              <a:t>1.  Жорик, Борька и Мотька.</a:t>
            </a:r>
          </a:p>
          <a:p>
            <a:pPr algn="just"/>
            <a:r>
              <a:rPr lang="ru-RU" sz="2400" b="1" dirty="0"/>
              <a:t>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6" name="Прямоугольник 5"/>
          <p:cNvSpPr/>
          <p:nvPr/>
        </p:nvSpPr>
        <p:spPr>
          <a:xfrm rot="21374577">
            <a:off x="736712" y="2263086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>
                <a:solidFill>
                  <a:srgbClr val="002060"/>
                </a:solidFill>
              </a:rPr>
              <a:t>У нас дома жили овчарка Борька и кот Жорик. Ещё мы подкармливали во дворе  бездомную кошку Мотьку. Мотька привыкла к нам и сама приходила, когда была голодна.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18864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Составляем план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779912" y="4509120"/>
            <a:ext cx="4536504" cy="10081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sz="2400" b="1" dirty="0"/>
          </a:p>
          <a:p>
            <a:pPr algn="ctr"/>
            <a:r>
              <a:rPr lang="ru-RU" sz="2400" b="1" dirty="0"/>
              <a:t>2. Борька не пускает Мотьку.</a:t>
            </a:r>
          </a:p>
        </p:txBody>
      </p:sp>
      <p:sp>
        <p:nvSpPr>
          <p:cNvPr id="5" name="Прямоугольник 4"/>
          <p:cNvSpPr/>
          <p:nvPr/>
        </p:nvSpPr>
        <p:spPr>
          <a:xfrm rot="21360362">
            <a:off x="703742" y="2264854"/>
            <a:ext cx="41343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>
                <a:solidFill>
                  <a:srgbClr val="002060"/>
                </a:solidFill>
              </a:rPr>
              <a:t>Однажды она принесла к нашим дверям троих котят. Мы впустили Мотьку в дом. Она потащила детёнышей на Борькину подстилку. Пёс громко залаял. Кошка выгнула спину и зашипела. Но пёс не унимался, лаял и рвался к Мотьке.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260648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Составляем план</a:t>
            </a:r>
          </a:p>
        </p:txBody>
      </p:sp>
      <p:sp>
        <p:nvSpPr>
          <p:cNvPr id="7" name="Прямоугольник 6"/>
          <p:cNvSpPr/>
          <p:nvPr/>
        </p:nvSpPr>
        <p:spPr>
          <a:xfrm rot="21379537">
            <a:off x="1255013" y="1395805"/>
            <a:ext cx="2386024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/>
                </a:solidFill>
              </a:rPr>
              <a:t>Озаглавь 2 часть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70614">
            <a:off x="1197838" y="1551436"/>
            <a:ext cx="2888314" cy="36404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200" dirty="0">
                <a:solidFill>
                  <a:schemeClr val="accent1"/>
                </a:solidFill>
              </a:rPr>
              <a:t>Озаглавь 3 часть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851920" y="3861048"/>
            <a:ext cx="4176464" cy="8640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b="1" dirty="0"/>
          </a:p>
          <a:p>
            <a:r>
              <a:rPr lang="ru-RU" sz="2400" b="1" dirty="0"/>
              <a:t>3.  Мотьке пришлось уйти.</a:t>
            </a:r>
          </a:p>
        </p:txBody>
      </p:sp>
      <p:sp>
        <p:nvSpPr>
          <p:cNvPr id="5" name="Прямоугольник 4"/>
          <p:cNvSpPr/>
          <p:nvPr/>
        </p:nvSpPr>
        <p:spPr>
          <a:xfrm rot="21273453">
            <a:off x="889203" y="2307098"/>
            <a:ext cx="3744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>
                <a:solidFill>
                  <a:srgbClr val="002060"/>
                </a:solidFill>
              </a:rPr>
              <a:t>Тогда Мотька схватила одного котёнка и выбежала на улицу. Потом вернулась за вторым. А про третьего забыла и больше не появлялась.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260648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Составляем план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400584">
            <a:off x="1115616" y="1340768"/>
            <a:ext cx="3429000" cy="4914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cap="none" dirty="0">
                <a:solidFill>
                  <a:schemeClr val="accent1"/>
                </a:solidFill>
              </a:rPr>
              <a:t>Озаглавь 4 часть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99992" y="4149080"/>
            <a:ext cx="2592288" cy="79208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  <a:p>
            <a:pPr algn="ctr"/>
            <a:r>
              <a:rPr lang="ru-RU" sz="2400" b="1" dirty="0"/>
              <a:t>4. Карабасик.</a:t>
            </a:r>
          </a:p>
        </p:txBody>
      </p:sp>
      <p:sp>
        <p:nvSpPr>
          <p:cNvPr id="5" name="Прямоугольник 4"/>
          <p:cNvSpPr/>
          <p:nvPr/>
        </p:nvSpPr>
        <p:spPr>
          <a:xfrm rot="21341879">
            <a:off x="743585" y="2428345"/>
            <a:ext cx="4104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>
                <a:solidFill>
                  <a:srgbClr val="002060"/>
                </a:solidFill>
              </a:rPr>
              <a:t>Мы оставили котёнка себе и  назвали его Карабасик. Потому что он первое время часто шипел и принимал грозный вид. Жорик и Борька с ним подружились и даже спят теперь все вместе.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260648"/>
            <a:ext cx="3407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Составляем план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none" dirty="0">
                <a:solidFill>
                  <a:schemeClr val="accent1"/>
                </a:solidFill>
              </a:rPr>
              <a:t>Объясни смысл выражений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420888"/>
          <a:ext cx="663508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cap="none" dirty="0">
                <a:solidFill>
                  <a:schemeClr val="accent1"/>
                </a:solidFill>
              </a:rPr>
              <a:t>Обрати внимание на построение предложений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7239000" cy="3259744"/>
          </a:xfrm>
        </p:spPr>
        <p:txBody>
          <a:bodyPr/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Мотька привыкла к нам и сама приходила, когда была голодна.</a:t>
            </a:r>
          </a:p>
          <a:p>
            <a:pPr algn="just"/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Жорик и Борька подружились с ним и даже спят теперь все вместе.</a:t>
            </a:r>
          </a:p>
        </p:txBody>
      </p:sp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369</TotalTime>
  <Words>601</Words>
  <Application>Microsoft Office PowerPoint</Application>
  <PresentationFormat>Экран (4:3)</PresentationFormat>
  <Paragraphs>76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 Black</vt:lpstr>
      <vt:lpstr>Calibri</vt:lpstr>
      <vt:lpstr>Trebuchet MS</vt:lpstr>
      <vt:lpstr>Wingdings</vt:lpstr>
      <vt:lpstr>Wingdings 2</vt:lpstr>
      <vt:lpstr>Изящная</vt:lpstr>
      <vt:lpstr>Изложение</vt:lpstr>
      <vt:lpstr>Карабасик</vt:lpstr>
      <vt:lpstr>Подумай</vt:lpstr>
      <vt:lpstr>Озаглавь 1 часть</vt:lpstr>
      <vt:lpstr>Презентация PowerPoint</vt:lpstr>
      <vt:lpstr>          Озаглавь 3 часть</vt:lpstr>
      <vt:lpstr>Озаглавь 4 часть</vt:lpstr>
      <vt:lpstr>Объясни смысл выражений</vt:lpstr>
      <vt:lpstr>Обрати внимание на построение предложений</vt:lpstr>
      <vt:lpstr>Пиши правильно</vt:lpstr>
      <vt:lpstr>Карабасик</vt:lpstr>
      <vt:lpstr>Опорные слова и выражения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Изложение</dc:title>
  <dc:creator>Валентина</dc:creator>
  <cp:lastModifiedBy>Aleksey Evdokimov</cp:lastModifiedBy>
  <cp:revision>42</cp:revision>
  <cp:lastPrinted>2016-03-31T06:39:15Z</cp:lastPrinted>
  <dcterms:created xsi:type="dcterms:W3CDTF">2010-12-18T14:19:52Z</dcterms:created>
  <dcterms:modified xsi:type="dcterms:W3CDTF">2024-03-16T19:44:53Z</dcterms:modified>
</cp:coreProperties>
</file>