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3A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A467F21-5F50-423F-AE6D-7CACCC5E963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628800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ВОЕННЫЕ </a:t>
            </a:r>
            <a:r>
              <a:rPr lang="ru-RU" sz="4800" b="1" dirty="0" smtClean="0">
                <a:solidFill>
                  <a:srgbClr val="00B0F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ПРОФЕССИИ</a:t>
            </a:r>
          </a:p>
          <a:p>
            <a:pPr algn="ctr"/>
            <a:endParaRPr lang="ru-RU" sz="4800" b="1" dirty="0">
              <a:solidFill>
                <a:srgbClr val="00B0F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</a:endParaRPr>
          </a:p>
          <a:p>
            <a:pPr algn="ctr"/>
            <a:endParaRPr lang="ru-RU" sz="4800" b="1" dirty="0" smtClean="0">
              <a:solidFill>
                <a:srgbClr val="00B0F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</a:endParaRPr>
          </a:p>
          <a:p>
            <a:pPr algn="r"/>
            <a:r>
              <a:rPr lang="ru-RU" sz="1600" b="1" dirty="0" smtClean="0">
                <a:solidFill>
                  <a:srgbClr val="00B0F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Подготовила </a:t>
            </a:r>
            <a:r>
              <a:rPr lang="ru-RU" sz="1600" b="1" dirty="0" err="1" smtClean="0">
                <a:solidFill>
                  <a:srgbClr val="00B0F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Хализова</a:t>
            </a:r>
            <a:r>
              <a:rPr lang="ru-RU" sz="1600" b="1" dirty="0" smtClean="0">
                <a:solidFill>
                  <a:srgbClr val="00B0F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 З.В.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5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196753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1600" dirty="0" smtClean="0">
                <a:solidFill>
                  <a:srgbClr val="002060"/>
                </a:solidFill>
              </a:rPr>
              <a:t>В </a:t>
            </a:r>
            <a:r>
              <a:rPr lang="ru-RU" sz="1600" dirty="0">
                <a:solidFill>
                  <a:srgbClr val="002060"/>
                </a:solidFill>
              </a:rPr>
              <a:t>Армии служат военные и других профессий, например: ракетчики, артиллеристы, радисты.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AutoShape 2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klike.net/uploads/posts/2023-07/1689911862_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s://klike.net/uploads/posts/2023-02/1675492950_3-1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s://klike.net/uploads/posts/2023-02/1675492950_3-1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https://pp.userapi.com/c852016/v852016679/69325/XuQz4FK3Yr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3231495" cy="181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molva33.ru/wp-content/uploads/2023/05/5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167" y="1844824"/>
            <a:ext cx="3635942" cy="204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argumenti.ru/images/arhnews/6247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85011"/>
            <a:ext cx="2714364" cy="158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2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klike.net/uploads/posts/2023-07/1689911862_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s://klike.net/uploads/posts/2023-02/1675492950_3-1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s://klike.net/uploads/posts/2023-02/1675492950_3-1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 descr="https://asmo.arbitr.ru/storage/sites/asmo/materials/97772_6432efce4cdd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83264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57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77824" y="1196753"/>
            <a:ext cx="307449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 smtClean="0">
                <a:solidFill>
                  <a:srgbClr val="B13F9A">
                    <a:lumMod val="75000"/>
                  </a:srgbClr>
                </a:solidFill>
              </a:rPr>
              <a:t>  Десантник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Десантники </a:t>
            </a:r>
            <a:r>
              <a:rPr lang="ru-RU" sz="1900" dirty="0">
                <a:solidFill>
                  <a:srgbClr val="002060"/>
                </a:solidFill>
              </a:rPr>
              <a:t>в минуты</a:t>
            </a:r>
            <a:br>
              <a:rPr lang="ru-RU" sz="1900" dirty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Спускаются </a:t>
            </a:r>
            <a:r>
              <a:rPr lang="ru-RU" sz="1900" dirty="0">
                <a:solidFill>
                  <a:srgbClr val="002060"/>
                </a:solidFill>
              </a:rPr>
              <a:t>с небес.</a:t>
            </a:r>
            <a:br>
              <a:rPr lang="ru-RU" sz="1900" dirty="0">
                <a:solidFill>
                  <a:srgbClr val="002060"/>
                </a:solidFill>
              </a:rPr>
            </a:br>
            <a:r>
              <a:rPr lang="ru-RU" sz="1900" dirty="0">
                <a:solidFill>
                  <a:srgbClr val="002060"/>
                </a:solidFill>
              </a:rPr>
              <a:t>Распутав парашюты,</a:t>
            </a:r>
            <a:br>
              <a:rPr lang="ru-RU" sz="1900" dirty="0">
                <a:solidFill>
                  <a:srgbClr val="002060"/>
                </a:solidFill>
              </a:rPr>
            </a:br>
            <a:r>
              <a:rPr lang="ru-RU" sz="1900" dirty="0">
                <a:solidFill>
                  <a:srgbClr val="002060"/>
                </a:solidFill>
              </a:rPr>
              <a:t>Прочешут темный лес,</a:t>
            </a:r>
            <a:br>
              <a:rPr lang="ru-RU" sz="1900" dirty="0">
                <a:solidFill>
                  <a:srgbClr val="002060"/>
                </a:solidFill>
              </a:rPr>
            </a:br>
            <a:r>
              <a:rPr lang="ru-RU" sz="1900" dirty="0">
                <a:solidFill>
                  <a:srgbClr val="002060"/>
                </a:solidFill>
              </a:rPr>
              <a:t>Овраги, горы и луга.</a:t>
            </a:r>
            <a:br>
              <a:rPr lang="ru-RU" sz="1900" dirty="0">
                <a:solidFill>
                  <a:srgbClr val="002060"/>
                </a:solidFill>
              </a:rPr>
            </a:br>
            <a:r>
              <a:rPr lang="ru-RU" sz="1900" dirty="0">
                <a:solidFill>
                  <a:srgbClr val="002060"/>
                </a:solidFill>
              </a:rPr>
              <a:t>Найдут опасного врага.</a:t>
            </a:r>
            <a:endParaRPr lang="ru-RU" sz="19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mykaleidoscope.ru/x/uploads/posts/2022-09/1663679144_57-mykaleidoscope-ru-p-zlobnie-desantniki-pinterest-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66331"/>
            <a:ext cx="3334216" cy="187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09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8" y="1196753"/>
            <a:ext cx="31683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>
                <a:solidFill>
                  <a:srgbClr val="F4E7ED">
                    <a:lumMod val="50000"/>
                  </a:srgbClr>
                </a:solidFill>
              </a:rPr>
              <a:t>Танкист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Везде, как будто вездеход,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На гусеницах  танк пройдет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Ствол орудийный впереди,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Опасно, враг, не подходи!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Танк прочной защищен броней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И сможет встретить бой!</a:t>
            </a:r>
            <a:br>
              <a:rPr lang="ru-RU" sz="1600" dirty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gas-kvas.com/grafic/uploads/posts/2023-09/1695800950_gas-kvas-com-p-kartinki-tank-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338437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43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196753"/>
            <a:ext cx="3384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400" b="1" dirty="0">
                <a:solidFill>
                  <a:srgbClr val="B13F9A">
                    <a:lumMod val="75000"/>
                  </a:srgbClr>
                </a:solidFill>
              </a:rPr>
              <a:t>Летчик</a:t>
            </a:r>
            <a:r>
              <a:rPr lang="ru-RU" sz="2400" dirty="0">
                <a:solidFill>
                  <a:srgbClr val="7F7F7F"/>
                </a:solidFill>
              </a:rPr>
              <a:t/>
            </a:r>
            <a:br>
              <a:rPr lang="ru-RU" sz="2400" dirty="0">
                <a:solidFill>
                  <a:srgbClr val="7F7F7F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Он металлическую птицу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Поднимет в облака.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Теперь воздушная граница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Надежна и крепка!</a:t>
            </a:r>
            <a:r>
              <a:rPr lang="ru-RU" sz="2400" dirty="0">
                <a:solidFill>
                  <a:srgbClr val="7F7F7F"/>
                </a:solidFill>
              </a:rPr>
              <a:t/>
            </a:r>
            <a:br>
              <a:rPr lang="ru-RU" sz="2400" dirty="0">
                <a:solidFill>
                  <a:srgbClr val="7F7F7F"/>
                </a:solidFill>
              </a:rPr>
            </a:br>
            <a:endParaRPr lang="ru-RU" sz="2400" dirty="0">
              <a:solidFill>
                <a:srgbClr val="7F7F7F"/>
              </a:solidFill>
            </a:endParaRPr>
          </a:p>
        </p:txBody>
      </p:sp>
      <p:pic>
        <p:nvPicPr>
          <p:cNvPr id="4098" name="Picture 2" descr="http://tylerstableford.com/wp-content/uploads/2018/01/17Military_H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3511268" cy="234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16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196753"/>
            <a:ext cx="30963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>
                <a:solidFill>
                  <a:srgbClr val="F4E7ED">
                    <a:lumMod val="50000"/>
                  </a:srgbClr>
                </a:solidFill>
              </a:rPr>
              <a:t>Моряк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На мачте наш трехцветный флаг,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На палубе стоит моряк.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И знает, что моря страны,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Границы океанов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И днем, и ночью быть должны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Под бдительной охраной!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endParaRPr lang="ru-RU" sz="2600" dirty="0">
              <a:solidFill>
                <a:srgbClr val="7F7F7F"/>
              </a:solidFill>
            </a:endParaRPr>
          </a:p>
        </p:txBody>
      </p:sp>
      <p:pic>
        <p:nvPicPr>
          <p:cNvPr id="5124" name="Picture 4" descr="https://static1.vivoo.ru/datas/photos/750x750/31/d9/7249094e940855afc8f4e50b77b6.jpg?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95" y="2780928"/>
            <a:ext cx="350008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47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196753"/>
            <a:ext cx="309634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 smtClean="0">
                <a:solidFill>
                  <a:srgbClr val="F4E7ED">
                    <a:lumMod val="50000"/>
                  </a:srgbClr>
                </a:solidFill>
              </a:rPr>
              <a:t>   Подводник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Вот дивная картина -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Выходит из глубин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Стальная субмарина,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Как будто бы дельфин!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Подводники в ней служат -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Они и там, и тут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Под водной гладью кружат,</a:t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Границу берегут!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endParaRPr lang="ru-RU" sz="2600" dirty="0">
              <a:solidFill>
                <a:srgbClr val="7F7F7F"/>
              </a:solidFill>
            </a:endParaRPr>
          </a:p>
        </p:txBody>
      </p:sp>
      <p:pic>
        <p:nvPicPr>
          <p:cNvPr id="6146" name="Picture 2" descr="https://2016.f.a0z.ru/05/04-4179038-949a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0" y="957242"/>
            <a:ext cx="3782986" cy="258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Root\Рабочий стол\к презентации 23 февраля\valery.jpg"/>
          <p:cNvPicPr>
            <a:picLocks noChangeAspect="1" noChangeArrowheads="1"/>
          </p:cNvPicPr>
          <p:nvPr/>
        </p:nvPicPr>
        <p:blipFill>
          <a:blip r:embed="rId4"/>
          <a:srcRect r="12069"/>
          <a:stretch>
            <a:fillRect/>
          </a:stretch>
        </p:blipFill>
        <p:spPr bwMode="auto">
          <a:xfrm>
            <a:off x="763091" y="3537637"/>
            <a:ext cx="3402783" cy="252313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2936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54836" y="1196753"/>
            <a:ext cx="279748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>
                <a:solidFill>
                  <a:srgbClr val="F4E7ED">
                    <a:lumMod val="50000"/>
                  </a:srgbClr>
                </a:solidFill>
              </a:rPr>
              <a:t>Сапер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Давно закончилась война,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Но след оставила она -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Бывает, среди грядок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Закопаны снаряды.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И с техникой придет сапер,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Чтоб обезвредить поле.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Не будет взрывов с этих пор,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Беды, и слез, и боли!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endParaRPr lang="ru-RU" sz="2600" dirty="0">
              <a:solidFill>
                <a:srgbClr val="7F7F7F"/>
              </a:solidFill>
            </a:endParaRPr>
          </a:p>
        </p:txBody>
      </p:sp>
      <p:pic>
        <p:nvPicPr>
          <p:cNvPr id="7170" name="Picture 2" descr="https://cdnnpl1.img.sputniknews.com/img/935/06/9350626_0:0:3202:1811_1920x0_80_0_0_c6637670ecdb719357d9701c19907ca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30" y="2372810"/>
            <a:ext cx="3607707" cy="228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71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196753"/>
            <a:ext cx="309634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2600" b="1" dirty="0">
                <a:solidFill>
                  <a:srgbClr val="F4E7ED">
                    <a:lumMod val="50000"/>
                  </a:srgbClr>
                </a:solidFill>
              </a:rPr>
              <a:t>Военный врач</a:t>
            </a:r>
            <a:r>
              <a:rPr lang="ru-RU" sz="2600" dirty="0">
                <a:solidFill>
                  <a:srgbClr val="7F7F7F"/>
                </a:solidFill>
              </a:rPr>
              <a:t/>
            </a:r>
            <a:br>
              <a:rPr lang="ru-RU" sz="2600" dirty="0">
                <a:solidFill>
                  <a:srgbClr val="7F7F7F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Солдат у вражеских высот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Был ранен утром рано.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Отважный военврач спасет,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Он перевяжет раны!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Врач извлечет из ран солдата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Два  небольших осколка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И скажет: "Унывать не надо!</a:t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Живи, братишка, долго!"</a:t>
            </a:r>
            <a:br>
              <a:rPr lang="ru-RU" sz="1600" dirty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AutoShape 2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klike.net/uploads/posts/2023-07/1689911862_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s://avatars.dzeninfra.ru/get-zen_doc/1679483/pub_5e4cc8c8a89e6c018bc93258_5e4cc8ff6754405ed3b89c54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269393"/>
            <a:ext cx="4052409" cy="237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46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196753"/>
            <a:ext cx="3096344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b="1" dirty="0" smtClean="0">
                <a:solidFill>
                  <a:srgbClr val="F4E7ED">
                    <a:lumMod val="50000"/>
                  </a:srgbClr>
                </a:solidFill>
              </a:rPr>
              <a:t>     ПОГРАНИЧНИК</a:t>
            </a:r>
            <a:endParaRPr lang="ru-RU" b="1" dirty="0">
              <a:solidFill>
                <a:srgbClr val="F4E7ED">
                  <a:lumMod val="50000"/>
                </a:srgbClr>
              </a:solidFill>
            </a:endParaRPr>
          </a:p>
          <a:p>
            <a:pPr marL="265176" lvl="0" indent="-265176">
              <a:spcBef>
                <a:spcPts val="250"/>
              </a:spcBef>
              <a:buClr>
                <a:srgbClr val="E4AFC1"/>
              </a:buClr>
              <a:buSzPct val="80000"/>
            </a:pPr>
            <a:r>
              <a:rPr lang="ru-RU" sz="1300" b="1" dirty="0" smtClean="0">
                <a:solidFill>
                  <a:srgbClr val="002060"/>
                </a:solidFill>
              </a:rPr>
              <a:t>    Застава</a:t>
            </a:r>
            <a:r>
              <a:rPr lang="ru-RU" sz="1300" b="1" dirty="0">
                <a:solidFill>
                  <a:srgbClr val="002060"/>
                </a:solidFill>
              </a:rPr>
              <a:t>, застава, страны </a:t>
            </a:r>
            <a:r>
              <a:rPr lang="ru-RU" sz="1300" b="1" dirty="0" smtClean="0">
                <a:solidFill>
                  <a:srgbClr val="002060"/>
                </a:solidFill>
              </a:rPr>
              <a:t>бастион.</a:t>
            </a:r>
            <a:br>
              <a:rPr lang="ru-RU" sz="1300" b="1" dirty="0" smtClean="0">
                <a:solidFill>
                  <a:srgbClr val="002060"/>
                </a:solidFill>
              </a:rPr>
            </a:br>
            <a:r>
              <a:rPr lang="ru-RU" sz="1300" b="1" dirty="0" smtClean="0">
                <a:solidFill>
                  <a:srgbClr val="002060"/>
                </a:solidFill>
              </a:rPr>
              <a:t>Врага </a:t>
            </a:r>
            <a:r>
              <a:rPr lang="ru-RU" sz="1300" b="1" dirty="0">
                <a:solidFill>
                  <a:srgbClr val="002060"/>
                </a:solidFill>
              </a:rPr>
              <a:t>остановит надёжный заслон.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И ночью и днём, на морозе и в град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Здесь службу несёт пограничный отряд.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Шагают солдаты, всё видят вокруг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А с ними овчарка, их преданный друг.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А если лазутчик в наш край проползёт,</a:t>
            </a:r>
            <a:br>
              <a:rPr lang="ru-RU" sz="1300" b="1" dirty="0">
                <a:solidFill>
                  <a:srgbClr val="002060"/>
                </a:solidFill>
              </a:rPr>
            </a:br>
            <a:r>
              <a:rPr lang="ru-RU" sz="1300" b="1" dirty="0">
                <a:solidFill>
                  <a:srgbClr val="002060"/>
                </a:solidFill>
              </a:rPr>
              <a:t>Овчарка его непременной найдёт.</a:t>
            </a:r>
            <a:endParaRPr lang="ru-RU" sz="1300" b="1" dirty="0">
              <a:solidFill>
                <a:srgbClr val="002060"/>
              </a:solidFill>
            </a:endParaRPr>
          </a:p>
        </p:txBody>
      </p:sp>
      <p:sp>
        <p:nvSpPr>
          <p:cNvPr id="3" name="AutoShape 2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klike.net/uploads/posts/2023-07/1689911937_3-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klike.net/uploads/posts/2023-07/1689911862_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5" descr="C:\Documents and Settings\Root\Рабочий стол\к презентации 23 февраля\1288869956_261149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776" y="3844850"/>
            <a:ext cx="2058985" cy="3013150"/>
          </a:xfrm>
          <a:prstGeom prst="rect">
            <a:avLst/>
          </a:prstGeom>
          <a:noFill/>
        </p:spPr>
      </p:pic>
      <p:pic>
        <p:nvPicPr>
          <p:cNvPr id="11" name="Picture 3" descr="C:\Documents and Settings\Root\Рабочий стол\к презентации 23 февраля\0916c026c9004a62c90278e9a0d819d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845" y="1196753"/>
            <a:ext cx="3714776" cy="278893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834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2">
      <a:dk1>
        <a:srgbClr val="7F7F7F"/>
      </a:dk1>
      <a:lt1>
        <a:sysClr val="window" lastClr="FFFFFF"/>
      </a:lt1>
      <a:dk2>
        <a:srgbClr val="B13F9A"/>
      </a:dk2>
      <a:lt2>
        <a:srgbClr val="F4E7ED"/>
      </a:lt2>
      <a:accent1>
        <a:srgbClr val="E4AFC1"/>
      </a:accent1>
      <a:accent2>
        <a:srgbClr val="CDA3D6"/>
      </a:accent2>
      <a:accent3>
        <a:srgbClr val="EBA686"/>
      </a:accent3>
      <a:accent4>
        <a:srgbClr val="FBD388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42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ВОЕННЫЕ ПРОФЕССИИ</dc:title>
  <dc:creator>Admin</dc:creator>
  <cp:lastModifiedBy>1</cp:lastModifiedBy>
  <cp:revision>37</cp:revision>
  <dcterms:created xsi:type="dcterms:W3CDTF">2012-02-17T16:31:46Z</dcterms:created>
  <dcterms:modified xsi:type="dcterms:W3CDTF">2024-03-16T20:11:13Z</dcterms:modified>
</cp:coreProperties>
</file>