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70" r:id="rId8"/>
    <p:sldId id="261" r:id="rId9"/>
    <p:sldId id="262" r:id="rId10"/>
    <p:sldId id="263" r:id="rId11"/>
    <p:sldId id="264" r:id="rId12"/>
    <p:sldId id="268" r:id="rId13"/>
    <p:sldId id="265" r:id="rId14"/>
    <p:sldId id="266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0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73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310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8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7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71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440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40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682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93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96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69199-550B-4551-8B9C-192B548D4844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59CF9-6F7E-49E0-8CF7-AEACB1D6D7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7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Авиаторы </a:t>
            </a:r>
            <a:br>
              <a:rPr lang="ru-RU" sz="88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8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Сиверской</a:t>
            </a:r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3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332656"/>
            <a:ext cx="77724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Мемориал                        "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Защитникам ленинградского неба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"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00" y="1313384"/>
            <a:ext cx="7848872" cy="527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07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332656"/>
            <a:ext cx="7772400" cy="93610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Титов Герман Степанович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90" y="1412776"/>
            <a:ext cx="397484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76181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3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93610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Памятник                                      Титову Герману Степановичу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8" y="1340768"/>
            <a:ext cx="7704856" cy="517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4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1143" y="332656"/>
            <a:ext cx="8092993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Нестеров Владимир Петрович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4" b="4116"/>
          <a:stretch/>
        </p:blipFill>
        <p:spPr bwMode="auto">
          <a:xfrm>
            <a:off x="351143" y="1412776"/>
            <a:ext cx="334101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061" y="1848034"/>
            <a:ext cx="5061942" cy="359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02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7"/>
          <a:stretch/>
        </p:blipFill>
        <p:spPr bwMode="auto">
          <a:xfrm>
            <a:off x="501198" y="837760"/>
            <a:ext cx="8113476" cy="532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5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0" t="8230" r="8785"/>
          <a:stretch/>
        </p:blipFill>
        <p:spPr bwMode="auto">
          <a:xfrm>
            <a:off x="467544" y="701452"/>
            <a:ext cx="3785408" cy="545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0" t="4571" r="8341"/>
          <a:stretch/>
        </p:blipFill>
        <p:spPr bwMode="auto">
          <a:xfrm>
            <a:off x="4471286" y="747951"/>
            <a:ext cx="3773121" cy="540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0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18333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4024"/>
            <a:ext cx="3875595" cy="281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84" y="3356992"/>
            <a:ext cx="4183331" cy="313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356991"/>
            <a:ext cx="3875595" cy="313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5896" y="2636912"/>
            <a:ext cx="720080" cy="360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740352" y="2636912"/>
            <a:ext cx="720080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6021288"/>
            <a:ext cx="720080" cy="36004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40352" y="5977411"/>
            <a:ext cx="707243" cy="36004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33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7" r="5680"/>
          <a:stretch/>
        </p:blipFill>
        <p:spPr bwMode="auto">
          <a:xfrm>
            <a:off x="251521" y="768155"/>
            <a:ext cx="3947618" cy="476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858" t="-16129" r="-344276" b="-484004"/>
          <a:stretch/>
        </p:blipFill>
        <p:spPr bwMode="auto">
          <a:xfrm>
            <a:off x="0" y="0"/>
            <a:ext cx="20412075" cy="285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2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1340768"/>
            <a:ext cx="7772400" cy="3240360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38" y="351451"/>
            <a:ext cx="8206796" cy="615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46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2" y="260648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2723" y="620688"/>
            <a:ext cx="7772400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Грузовой самолет</a:t>
            </a:r>
            <a:endParaRPr lang="ru-RU" sz="4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116" y="3516052"/>
            <a:ext cx="3764603" cy="282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1" b="12369"/>
          <a:stretch/>
        </p:blipFill>
        <p:spPr bwMode="auto">
          <a:xfrm>
            <a:off x="251520" y="1628800"/>
            <a:ext cx="4671140" cy="235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0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404664"/>
            <a:ext cx="7772400" cy="122413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Пассажирский самолет</a:t>
            </a:r>
            <a:endParaRPr lang="ru-RU" sz="4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96662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4296469" cy="276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36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404664"/>
            <a:ext cx="7772400" cy="122413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Военный самолет</a:t>
            </a:r>
            <a:endParaRPr lang="ru-RU" sz="4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64" y="1700808"/>
            <a:ext cx="6696744" cy="418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57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18864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404664"/>
            <a:ext cx="7772400" cy="1224136"/>
          </a:xfrm>
        </p:spPr>
        <p:txBody>
          <a:bodyPr>
            <a:noAutofit/>
          </a:bodyPr>
          <a:lstStyle/>
          <a:p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26" y="348978"/>
            <a:ext cx="4253773" cy="2647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22" y="360071"/>
            <a:ext cx="3955322" cy="263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12976"/>
            <a:ext cx="460933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2564904"/>
            <a:ext cx="720080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2564904"/>
            <a:ext cx="720080" cy="288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6021288"/>
            <a:ext cx="770123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2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" y="206650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736" y="404664"/>
            <a:ext cx="7772400" cy="864096"/>
          </a:xfrm>
        </p:spPr>
        <p:txBody>
          <a:bodyPr>
            <a:noAutofit/>
          </a:bodyPr>
          <a:lstStyle/>
          <a:p>
            <a:endParaRPr lang="ru-RU" sz="8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7850"/>
            <a:ext cx="4018384" cy="263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284983"/>
            <a:ext cx="4018385" cy="287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04872"/>
            <a:ext cx="3735389" cy="261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/>
          <a:stretch/>
        </p:blipFill>
        <p:spPr bwMode="auto">
          <a:xfrm>
            <a:off x="4788023" y="3345762"/>
            <a:ext cx="3735389" cy="287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02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risovach.ru/upload/2017/07/generator/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7" y="235269"/>
            <a:ext cx="87548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930121"/>
            <a:ext cx="7416823" cy="504056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</a:t>
            </a:r>
            <a:endParaRPr lang="ru-RU" sz="4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4"/>
          <a:stretch/>
        </p:blipFill>
        <p:spPr bwMode="auto">
          <a:xfrm>
            <a:off x="4644008" y="476670"/>
            <a:ext cx="3962212" cy="24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1"/>
            <a:ext cx="4036159" cy="24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3" r="8871"/>
          <a:stretch/>
        </p:blipFill>
        <p:spPr bwMode="auto">
          <a:xfrm>
            <a:off x="2195736" y="3475629"/>
            <a:ext cx="5077150" cy="252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234888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ИЛ-1</a:t>
            </a: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0312" y="2348880"/>
            <a:ext cx="1225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МИГ-3</a:t>
            </a: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4517" y="551723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ЯК-1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0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28</Words>
  <Application>Microsoft Office PowerPoint</Application>
  <PresentationFormat>Экран (4:3)</PresentationFormat>
  <Paragraphs>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Авиаторы  Сиверской</vt:lpstr>
      <vt:lpstr>Презентация PowerPoint</vt:lpstr>
      <vt:lpstr>Презентация PowerPoint</vt:lpstr>
      <vt:lpstr>Грузовой самолет</vt:lpstr>
      <vt:lpstr>Пассажирский самолет</vt:lpstr>
      <vt:lpstr>Военный самолет</vt:lpstr>
      <vt:lpstr>Презентация PowerPoint</vt:lpstr>
      <vt:lpstr>Презентация PowerPoint</vt:lpstr>
      <vt:lpstr>                    </vt:lpstr>
      <vt:lpstr> Мемориал                        "Защитникам ленинградского неба"</vt:lpstr>
      <vt:lpstr>Титов Герман Степанович</vt:lpstr>
      <vt:lpstr>Памятник                                      Титову Герману Степановичу</vt:lpstr>
      <vt:lpstr>Нестеров Владимир Петрович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Авиаторы Сиверской</dc:title>
  <dc:creator>Петров</dc:creator>
  <cp:lastModifiedBy>Петров</cp:lastModifiedBy>
  <cp:revision>28</cp:revision>
  <dcterms:created xsi:type="dcterms:W3CDTF">2021-02-16T18:36:43Z</dcterms:created>
  <dcterms:modified xsi:type="dcterms:W3CDTF">2021-02-21T19:44:27Z</dcterms:modified>
</cp:coreProperties>
</file>