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67" r:id="rId2"/>
    <p:sldId id="268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1387" y="5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DC0C7B-17A5-4F2D-83DF-EB22C54D2F92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1B4313-5308-485A-80BF-82004F06E9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0858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3ADFD-79F5-4D10-9FF4-5E55D8E8650B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B7E90-253D-45CE-A193-A1CEEC3EF0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962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3ADFD-79F5-4D10-9FF4-5E55D8E8650B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B7E90-253D-45CE-A193-A1CEEC3EF0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24350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7EE59B5-CDAD-466A-B9E2-B1D4A07952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32474"/>
            <a:ext cx="8229600" cy="1516764"/>
          </a:xfrm>
        </p:spPr>
        <p:txBody>
          <a:bodyPr>
            <a:noAutofit/>
          </a:bodyPr>
          <a:lstStyle/>
          <a:p>
            <a:r>
              <a:rPr lang="ru-RU" sz="6000" dirty="0">
                <a:solidFill>
                  <a:srgbClr val="7030A0"/>
                </a:solidFill>
                <a:latin typeface="Monotype Corsiva" panose="03010101010201010101" pitchFamily="66" charset="0"/>
              </a:rPr>
              <a:t>История «Русских сезонов»</a:t>
            </a:r>
            <a:br>
              <a:rPr lang="ru-RU" sz="6000" dirty="0">
                <a:solidFill>
                  <a:srgbClr val="7030A0"/>
                </a:solidFill>
                <a:latin typeface="Monotype Corsiva" panose="03010101010201010101" pitchFamily="66" charset="0"/>
              </a:rPr>
            </a:br>
            <a:r>
              <a:rPr lang="ru-RU" sz="6000" dirty="0">
                <a:solidFill>
                  <a:srgbClr val="7030A0"/>
                </a:solidFill>
                <a:latin typeface="Monotype Corsiva" panose="03010101010201010101" pitchFamily="66" charset="0"/>
              </a:rPr>
              <a:t>Сергея Дягилева</a:t>
            </a:r>
          </a:p>
        </p:txBody>
      </p:sp>
      <p:pic>
        <p:nvPicPr>
          <p:cNvPr id="2050" name="Picture 2" descr="https://oboi-ma.ru/f/product/681192a9486303675e2c7c851d20020c.jpg">
            <a:extLst>
              <a:ext uri="{FF2B5EF4-FFF2-40B4-BE49-F238E27FC236}">
                <a16:creationId xmlns:a16="http://schemas.microsoft.com/office/drawing/2014/main" id="{E3271823-B382-4A0B-9599-053BA016A4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64904"/>
            <a:ext cx="9144000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53317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Балет Русские Сезоны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9426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 Русские Сезоны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5239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С. П. Дягилев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2189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Балет Русские Сезоны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3525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Балет Русские Сезоны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73598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Балет Русские Сезоны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25275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Балет Русские Сезоны(1909)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3756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Балет Русские Сезоны(1909)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2807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Балет Русские Сезоны(1912)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4118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Балет Русские Сезоны(1921-1926)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0775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19</TotalTime>
  <Words>49</Words>
  <Application>Microsoft Office PowerPoint</Application>
  <PresentationFormat>Экран (4:3)</PresentationFormat>
  <Paragraphs>11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Calibri</vt:lpstr>
      <vt:lpstr>Monotype Corsiva</vt:lpstr>
      <vt:lpstr>Тема Office</vt:lpstr>
      <vt:lpstr>История «Русских сезонов» Сергея Дягилева</vt:lpstr>
      <vt:lpstr>С. П. Дягилев</vt:lpstr>
      <vt:lpstr>Балет Русские Сезоны</vt:lpstr>
      <vt:lpstr>Балет Русские Сезоны</vt:lpstr>
      <vt:lpstr>Балет Русские Сезоны</vt:lpstr>
      <vt:lpstr>Балет Русские Сезоны(1909)</vt:lpstr>
      <vt:lpstr>Балет Русские Сезоны(1909)</vt:lpstr>
      <vt:lpstr>Балет Русские Сезоны(1912)</vt:lpstr>
      <vt:lpstr>Балет Русские Сезоны(1921-1926)</vt:lpstr>
      <vt:lpstr>Балет Русские Сезоны</vt:lpstr>
      <vt:lpstr> Русские Сезоны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Балет С. П. Дягилева “Русские сезоны”</dc:title>
  <dc:creator>GYPNORION</dc:creator>
  <cp:lastModifiedBy>Катя</cp:lastModifiedBy>
  <cp:revision>5</cp:revision>
  <dcterms:created xsi:type="dcterms:W3CDTF">2015-12-20T15:07:57Z</dcterms:created>
  <dcterms:modified xsi:type="dcterms:W3CDTF">2024-03-16T17:37:33Z</dcterms:modified>
</cp:coreProperties>
</file>