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6"/>
  </p:notesMasterIdLst>
  <p:sldIdLst>
    <p:sldId id="283" r:id="rId2"/>
    <p:sldId id="287" r:id="rId3"/>
    <p:sldId id="297" r:id="rId4"/>
    <p:sldId id="288" r:id="rId5"/>
    <p:sldId id="279" r:id="rId6"/>
    <p:sldId id="280" r:id="rId7"/>
    <p:sldId id="285" r:id="rId8"/>
    <p:sldId id="257" r:id="rId9"/>
    <p:sldId id="259" r:id="rId10"/>
    <p:sldId id="278" r:id="rId11"/>
    <p:sldId id="274" r:id="rId12"/>
    <p:sldId id="273" r:id="rId13"/>
    <p:sldId id="275" r:id="rId14"/>
    <p:sldId id="258" r:id="rId15"/>
    <p:sldId id="293" r:id="rId16"/>
    <p:sldId id="269" r:id="rId17"/>
    <p:sldId id="309" r:id="rId18"/>
    <p:sldId id="305" r:id="rId19"/>
    <p:sldId id="310" r:id="rId20"/>
    <p:sldId id="307" r:id="rId21"/>
    <p:sldId id="311" r:id="rId22"/>
    <p:sldId id="312" r:id="rId23"/>
    <p:sldId id="298" r:id="rId24"/>
    <p:sldId id="29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65" autoAdjust="0"/>
    <p:restoredTop sz="86408" autoAdjust="0"/>
  </p:normalViewPr>
  <p:slideViewPr>
    <p:cSldViewPr>
      <p:cViewPr varScale="1">
        <p:scale>
          <a:sx n="75" d="100"/>
          <a:sy n="75" d="100"/>
        </p:scale>
        <p:origin x="108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2238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1101A-952A-4C31-9398-4CCFEB54447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87B3A-3357-42B3-ACD3-017C18A24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077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7B3A-3357-42B3-ACD3-017C18A247C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7B3A-3357-42B3-ACD3-017C18A247C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48641E-300E-4D47-AD42-AD6B3180DD7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b="5906"/>
          <a:stretch>
            <a:fillRect/>
          </a:stretch>
        </p:blipFill>
        <p:spPr bwMode="auto">
          <a:xfrm>
            <a:off x="357158" y="714356"/>
            <a:ext cx="4160520" cy="521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85860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4278" r="19318"/>
          <a:stretch>
            <a:fillRect/>
          </a:stretch>
        </p:blipFill>
        <p:spPr bwMode="auto">
          <a:xfrm>
            <a:off x="0" y="0"/>
            <a:ext cx="284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 l="2362" t="2362" r="7874" b="10630"/>
          <a:stretch>
            <a:fillRect/>
          </a:stretch>
        </p:blipFill>
        <p:spPr bwMode="auto">
          <a:xfrm>
            <a:off x="5643570" y="0"/>
            <a:ext cx="3283145" cy="4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 l="3150" r="4199"/>
          <a:stretch>
            <a:fillRect/>
          </a:stretch>
        </p:blipFill>
        <p:spPr bwMode="auto">
          <a:xfrm>
            <a:off x="2428860" y="1143000"/>
            <a:ext cx="317698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92961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28604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0867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14818"/>
            <a:ext cx="8305800" cy="1143000"/>
          </a:xfrm>
        </p:spPr>
        <p:txBody>
          <a:bodyPr>
            <a:normAutofit fontScale="90000"/>
          </a:bodyPr>
          <a:lstStyle/>
          <a:p>
            <a:br>
              <a:rPr lang="ru-RU"/>
            </a:br>
            <a:br>
              <a:rPr lang="ru-RU"/>
            </a:br>
            <a:r>
              <a:rPr lang="ru-RU"/>
              <a:t>ВСЕЗНАЙКА</a:t>
            </a:r>
            <a:br>
              <a:rPr lang="ru-RU"/>
            </a:br>
            <a:r>
              <a:rPr lang="ru-RU"/>
              <a:t>БОДАЙКА</a:t>
            </a:r>
            <a:br>
              <a:rPr lang="ru-RU"/>
            </a:br>
            <a:r>
              <a:rPr lang="ru-RU"/>
              <a:t>ТОПТУШКА</a:t>
            </a:r>
            <a:br>
              <a:rPr lang="ru-RU"/>
            </a:br>
            <a:r>
              <a:rPr lang="ru-RU"/>
              <a:t>БОЛТУШКА</a:t>
            </a:r>
            <a:br>
              <a:rPr lang="ru-RU"/>
            </a:br>
            <a:r>
              <a:rPr lang="ru-RU"/>
              <a:t>МАЗИЛКА</a:t>
            </a:r>
            <a:br>
              <a:rPr lang="ru-RU"/>
            </a:br>
            <a:r>
              <a:rPr lang="ru-RU"/>
              <a:t>ДРАЗНИЛКА</a:t>
            </a:r>
            <a:br>
              <a:rPr lang="ru-RU"/>
            </a:br>
            <a:r>
              <a:rPr lang="ru-RU"/>
              <a:t>МАЛЫШ</a:t>
            </a:r>
            <a:endParaRPr lang="ru-RU" dirty="0"/>
          </a:p>
        </p:txBody>
      </p:sp>
      <p:sp>
        <p:nvSpPr>
          <p:cNvPr id="3" name="Улыбающееся лицо 2"/>
          <p:cNvSpPr/>
          <p:nvPr/>
        </p:nvSpPr>
        <p:spPr>
          <a:xfrm>
            <a:off x="4214810" y="857232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лыбающееся лицо 3"/>
          <p:cNvSpPr/>
          <p:nvPr/>
        </p:nvSpPr>
        <p:spPr>
          <a:xfrm>
            <a:off x="4286248" y="2500306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6072198" y="1571612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4143372" y="457200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6000760" y="457200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7500958" y="2285992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6500826" y="342900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dirty="0"/>
              <a:t>КРОССВОРД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dirty="0"/>
              <a:t>Исполнители - вокалисты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5762645" cy="4882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5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5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25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72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1</a:t>
                      </a:r>
                      <a:r>
                        <a:rPr lang="ru-RU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72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2</a:t>
                      </a:r>
                      <a:r>
                        <a:rPr lang="ru-RU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72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72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3</a:t>
                      </a:r>
                      <a:r>
                        <a:rPr lang="ru-RU" dirty="0"/>
                        <a:t>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72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7295">
                <a:tc>
                  <a:txBody>
                    <a:bodyPr/>
                    <a:lstStyle/>
                    <a:p>
                      <a:r>
                        <a:rPr lang="ru-RU" sz="28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aseline="0" dirty="0"/>
                        <a:t> 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581010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 </a:t>
            </a:r>
            <a:r>
              <a:rPr lang="en-US" dirty="0"/>
              <a:t>    </a:t>
            </a:r>
            <a:r>
              <a:rPr lang="ru-RU" sz="4000" dirty="0"/>
              <a:t> </a:t>
            </a:r>
            <a:r>
              <a:rPr lang="en-US" sz="4000" dirty="0"/>
              <a:t>1</a:t>
            </a:r>
            <a:r>
              <a:rPr lang="ru-RU" sz="4000" dirty="0"/>
              <a:t>     </a:t>
            </a:r>
            <a:r>
              <a:rPr lang="ru-RU" sz="2700" dirty="0">
                <a:solidFill>
                  <a:schemeClr val="tx1"/>
                </a:solidFill>
              </a:rPr>
              <a:t>Когда поёт один исполнитель, как его   называют?</a:t>
            </a:r>
          </a:p>
        </p:txBody>
      </p:sp>
    </p:spTree>
  </p:cSld>
  <p:clrMapOvr>
    <a:masterClrMapping/>
  </p:clrMapOvr>
  <p:transition>
    <p:cover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dirty="0"/>
              <a:t>2.  Как называют дружных певцов,  которые поют вместе?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1714490"/>
          <a:ext cx="5072100" cy="4572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1 </a:t>
                      </a:r>
                      <a:r>
                        <a:rPr lang="ru-RU" sz="4400" dirty="0"/>
                        <a:t>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r>
                        <a:rPr lang="ru-RU" sz="2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ver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48680"/>
            <a:ext cx="7851648" cy="2651720"/>
          </a:xfrm>
        </p:spPr>
        <p:txBody>
          <a:bodyPr>
            <a:noAutofit/>
          </a:bodyPr>
          <a:lstStyle/>
          <a:p>
            <a:pPr algn="ctr"/>
            <a:r>
              <a:rPr lang="ru-RU" sz="6600" dirty="0"/>
              <a:t>ДЕТСКИЙ МУЗЫКАЛЬНЫЙ ТЕАТР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3600" b="1" dirty="0">
                <a:latin typeface="Monotype Corsiva" panose="03010101010201010101" pitchFamily="66" charset="0"/>
              </a:rPr>
              <a:t>Урок  музыки  во 2 классе.</a:t>
            </a:r>
            <a:br>
              <a:rPr lang="ru-RU" altLang="ru-RU" sz="3600" b="1" dirty="0">
                <a:latin typeface="Monotype Corsiva" panose="03010101010201010101" pitchFamily="66" charset="0"/>
              </a:rPr>
            </a:br>
            <a:r>
              <a:rPr lang="ru-RU" altLang="ru-RU" sz="3600" b="1" dirty="0">
                <a:latin typeface="Monotype Corsiva" panose="03010101010201010101" pitchFamily="66" charset="0"/>
              </a:rPr>
              <a:t>Подготовила учитель музыки МБОУ СОШ № 15 им. </a:t>
            </a:r>
            <a:r>
              <a:rPr lang="ru-RU" altLang="ru-RU" sz="3600" b="1" dirty="0" err="1">
                <a:latin typeface="Monotype Corsiva" panose="03010101010201010101" pitchFamily="66" charset="0"/>
              </a:rPr>
              <a:t>А.П.Шеплякова</a:t>
            </a:r>
            <a:endParaRPr lang="ru-RU" altLang="ru-RU" sz="3600" b="1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3600" b="1" dirty="0">
                <a:latin typeface="Monotype Corsiva" panose="03010101010201010101" pitchFamily="66" charset="0"/>
              </a:rPr>
              <a:t> г. Симферополь</a:t>
            </a:r>
            <a:br>
              <a:rPr lang="ru-RU" altLang="ru-RU" sz="3600" b="1" dirty="0">
                <a:latin typeface="Monotype Corsiva" panose="03010101010201010101" pitchFamily="66" charset="0"/>
              </a:rPr>
            </a:br>
            <a:r>
              <a:rPr lang="ru-RU" altLang="ru-RU" sz="3600" b="1" dirty="0">
                <a:latin typeface="Monotype Corsiva" panose="03010101010201010101" pitchFamily="66" charset="0"/>
              </a:rPr>
              <a:t>Чумаченко Е.Р.</a:t>
            </a:r>
            <a:r>
              <a:rPr lang="ru-RU" altLang="ru-RU" sz="3600" b="1" dirty="0"/>
              <a:t>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24648"/>
          </a:xfrm>
        </p:spPr>
        <p:txBody>
          <a:bodyPr>
            <a:normAutofit fontScale="90000"/>
          </a:bodyPr>
          <a:lstStyle/>
          <a:p>
            <a:r>
              <a:rPr lang="ru-RU" dirty="0"/>
              <a:t>3. </a:t>
            </a:r>
            <a:r>
              <a:rPr lang="ru-RU" sz="4000" dirty="0"/>
              <a:t>Они поют втроём.  Как их называют?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928795" y="1571612"/>
          <a:ext cx="5000660" cy="4572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1 </a:t>
                      </a:r>
                      <a:r>
                        <a:rPr lang="ru-RU" sz="4400" dirty="0"/>
                        <a:t>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2 </a:t>
                      </a:r>
                      <a:r>
                        <a:rPr lang="ru-RU" sz="4400" dirty="0"/>
                        <a:t>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r>
                        <a:rPr lang="ru-RU" sz="2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ver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938962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4.   А их только двое. Как называют такой вокальный ансамбль?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857354" y="1643052"/>
          <a:ext cx="5072100" cy="47149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1 </a:t>
                      </a:r>
                      <a:r>
                        <a:rPr lang="ru-RU" sz="4400" dirty="0"/>
                        <a:t>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2 </a:t>
                      </a:r>
                      <a:r>
                        <a:rPr lang="ru-RU" sz="4400" dirty="0"/>
                        <a:t>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3 </a:t>
                      </a:r>
                      <a:r>
                        <a:rPr lang="ru-RU" sz="4400" dirty="0"/>
                        <a:t>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5818">
                <a:tc>
                  <a:txBody>
                    <a:bodyPr/>
                    <a:lstStyle/>
                    <a:p>
                      <a:r>
                        <a:rPr lang="ru-RU" sz="2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ver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704088"/>
            <a:ext cx="4643470" cy="867524"/>
          </a:xfrm>
        </p:spPr>
        <p:txBody>
          <a:bodyPr/>
          <a:lstStyle/>
          <a:p>
            <a:r>
              <a:rPr lang="ru-RU" dirty="0"/>
              <a:t>МОЛОДЦЫ!!!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14480" y="1571613"/>
          <a:ext cx="5072100" cy="46434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55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1 </a:t>
                      </a:r>
                      <a:r>
                        <a:rPr lang="ru-RU" sz="4400" dirty="0"/>
                        <a:t>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7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2 </a:t>
                      </a:r>
                      <a:r>
                        <a:rPr lang="ru-RU" sz="4400" dirty="0"/>
                        <a:t>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7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7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3 </a:t>
                      </a:r>
                      <a:r>
                        <a:rPr lang="ru-RU" sz="4400" dirty="0"/>
                        <a:t>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7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7587">
                <a:tc>
                  <a:txBody>
                    <a:bodyPr/>
                    <a:lstStyle/>
                    <a:p>
                      <a:r>
                        <a:rPr lang="ru-RU" sz="2400" dirty="0"/>
                        <a:t>4  </a:t>
                      </a:r>
                      <a:r>
                        <a:rPr lang="ru-RU" sz="4400" dirty="0"/>
                        <a:t>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/>
                        <a:t> 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/>
                        <a:t> Т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ver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645024"/>
            <a:ext cx="28575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17032"/>
            <a:ext cx="2948178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b="12850"/>
          <a:stretch>
            <a:fillRect/>
          </a:stretch>
        </p:blipFill>
        <p:spPr bwMode="auto">
          <a:xfrm>
            <a:off x="1500166" y="428604"/>
            <a:ext cx="2197227" cy="3029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857232"/>
            <a:ext cx="285750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5-конечная звезда 6"/>
          <p:cNvSpPr/>
          <p:nvPr/>
        </p:nvSpPr>
        <p:spPr>
          <a:xfrm>
            <a:off x="357158" y="514351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4643438" y="1071546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4643438" y="192880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7884368" y="386104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1043608" y="458112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8229600" y="486916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4071934" y="157161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571472" y="128586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611560" y="350100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357158" y="421481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716684"/>
            <a:ext cx="7438260" cy="1143000"/>
          </a:xfrm>
        </p:spPr>
        <p:txBody>
          <a:bodyPr>
            <a:noAutofit/>
          </a:bodyPr>
          <a:lstStyle/>
          <a:p>
            <a:pPr algn="ctr"/>
            <a:r>
              <a:rPr lang="ru-RU" sz="9600" dirty="0"/>
              <a:t>СПАСИБО!!!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7714DCE-F125-4F46-B47D-D9C1FF8F0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1437" y="1859684"/>
            <a:ext cx="7438259" cy="4352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t="6112" b="3566"/>
          <a:stretch>
            <a:fillRect/>
          </a:stretch>
        </p:blipFill>
        <p:spPr bwMode="auto">
          <a:xfrm>
            <a:off x="785786" y="1071546"/>
            <a:ext cx="7524750" cy="504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1935163"/>
            <a:ext cx="8215370" cy="438943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/>
              <a:t>     </a:t>
            </a:r>
            <a:r>
              <a:rPr lang="ru-RU" sz="4400" b="1" dirty="0"/>
              <a:t>Театр</a:t>
            </a:r>
            <a:r>
              <a:rPr lang="ru-RU" sz="4400" dirty="0"/>
              <a:t> – это мир сказок, удивительных приключений и превращений, мир добрых и злых волшебников.</a:t>
            </a:r>
          </a:p>
        </p:txBody>
      </p:sp>
      <p:sp>
        <p:nvSpPr>
          <p:cNvPr id="8" name="5-конечная звезда 7"/>
          <p:cNvSpPr/>
          <p:nvPr/>
        </p:nvSpPr>
        <p:spPr>
          <a:xfrm rot="20220740">
            <a:off x="5857884" y="5072074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 rot="1064009">
            <a:off x="2071670" y="64291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143248"/>
            <a:ext cx="4702302" cy="3526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7166"/>
            <a:ext cx="4837783" cy="306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0" y="857250"/>
            <a:ext cx="7772400" cy="33575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9600" dirty="0">
                <a:solidFill>
                  <a:schemeClr val="accent1">
                    <a:lumMod val="50000"/>
                  </a:schemeClr>
                </a:solidFill>
              </a:rPr>
              <a:t>      ЗРИТЕЛИ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t="13287" b="24606"/>
          <a:stretch>
            <a:fillRect/>
          </a:stretch>
        </p:blipFill>
        <p:spPr bwMode="auto">
          <a:xfrm>
            <a:off x="1000100" y="3071810"/>
            <a:ext cx="7120128" cy="3316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r="-591"/>
          <a:stretch>
            <a:fillRect/>
          </a:stretch>
        </p:blipFill>
        <p:spPr bwMode="auto">
          <a:xfrm>
            <a:off x="3993097" y="3017520"/>
            <a:ext cx="5150903" cy="384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04820" cy="35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71480"/>
            <a:ext cx="7358114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00042"/>
            <a:ext cx="8305800" cy="1000132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2"/>
                </a:solidFill>
              </a:rPr>
              <a:t>      </a:t>
            </a:r>
            <a:r>
              <a:rPr lang="ru-RU" sz="4800" b="1" u="sng" dirty="0">
                <a:solidFill>
                  <a:schemeClr val="accent3"/>
                </a:solidFill>
              </a:rPr>
              <a:t>ВОЛК  И  СЕМЕРО  КОЗЛЯТ </a:t>
            </a:r>
          </a:p>
        </p:txBody>
      </p:sp>
    </p:spTree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05800" cy="5643602"/>
          </a:xfrm>
        </p:spPr>
        <p:txBody>
          <a:bodyPr>
            <a:noAutofit/>
          </a:bodyPr>
          <a:lstStyle/>
          <a:p>
            <a:r>
              <a:rPr lang="ru-RU" sz="9600" dirty="0"/>
              <a:t>        </a:t>
            </a:r>
            <a:br>
              <a:rPr lang="ru-RU" sz="9600" dirty="0"/>
            </a:br>
            <a:br>
              <a:rPr lang="ru-RU" sz="9600" dirty="0"/>
            </a:br>
            <a:r>
              <a:rPr lang="ru-RU" sz="9600" dirty="0"/>
              <a:t>        АКТЁРЫ</a:t>
            </a:r>
            <a:br>
              <a:rPr lang="ru-RU" sz="9600" dirty="0"/>
            </a:br>
            <a:r>
              <a:rPr lang="ru-RU" sz="9600" dirty="0"/>
              <a:t>     КОСТЮМЫ</a:t>
            </a:r>
            <a:br>
              <a:rPr lang="ru-RU" sz="9600" dirty="0"/>
            </a:br>
            <a:r>
              <a:rPr lang="ru-RU" sz="9600" dirty="0"/>
              <a:t>    ДЕКОРАЦИИ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808</TotalTime>
  <Words>178</Words>
  <Application>Microsoft Office PowerPoint</Application>
  <PresentationFormat>Экран (4:3)</PresentationFormat>
  <Paragraphs>78</Paragraphs>
  <Slides>24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Calibri</vt:lpstr>
      <vt:lpstr>Constantia</vt:lpstr>
      <vt:lpstr>Monotype Corsiva</vt:lpstr>
      <vt:lpstr>Wingdings 2</vt:lpstr>
      <vt:lpstr>Поток</vt:lpstr>
      <vt:lpstr>Презентация PowerPoint</vt:lpstr>
      <vt:lpstr>ДЕТСКИЙ МУЗЫКАЛЬНЫЙ ТЕАТР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ВОЛК  И  СЕМЕРО  КОЗЛЯТ </vt:lpstr>
      <vt:lpstr>                  АКТЁРЫ      КОСТЮМЫ     ДЕКОРАЦИИ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ВСЕЗНАЙКА БОДАЙКА ТОПТУШКА БОЛТУШКА МАЗИЛКА ДРАЗНИЛКА МАЛЫШ</vt:lpstr>
      <vt:lpstr>Презентация PowerPoint</vt:lpstr>
      <vt:lpstr>КРОССВОРД</vt:lpstr>
      <vt:lpstr>        1     Когда поёт один исполнитель, как его   называют?</vt:lpstr>
      <vt:lpstr>2.  Как называют дружных певцов,  которые поют вместе?</vt:lpstr>
      <vt:lpstr>3. Они поют втроём.  Как их называют?</vt:lpstr>
      <vt:lpstr>4.   А их только двое. Как называют такой вокальный ансамбль?</vt:lpstr>
      <vt:lpstr>МОЛОДЦЫ!!!</vt:lpstr>
      <vt:lpstr>Презентация PowerPoint</vt:lpstr>
      <vt:lpstr>СПАСИБО!!!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Катя</cp:lastModifiedBy>
  <cp:revision>83</cp:revision>
  <dcterms:created xsi:type="dcterms:W3CDTF">2011-02-09T19:29:09Z</dcterms:created>
  <dcterms:modified xsi:type="dcterms:W3CDTF">2024-03-16T16:07:44Z</dcterms:modified>
</cp:coreProperties>
</file>