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5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3786213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Московский институт профессиональной переподготовки и повышения квалификации педагогов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Система эстетического воспитания школьников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614634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Баженова Юлия Николаевна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ЛНР -2024г.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992.jpe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14282" y="237724"/>
            <a:ext cx="8143932" cy="6268661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991.jpe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85720" y="184147"/>
            <a:ext cx="8215370" cy="6375818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44895982_5-fikiwiki-com-p-kartinka-spasibo-za-vnimanie-dlya-prezenta-5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 t="87" b="87"/>
          <a:stretch>
            <a:fillRect/>
          </a:stretch>
        </p:blipFill>
        <p:spPr>
          <a:xfrm>
            <a:off x="500033" y="357166"/>
            <a:ext cx="8382027" cy="628652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500034" y="89380"/>
            <a:ext cx="8359381" cy="6268578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3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76990"/>
            <a:ext cx="8643966" cy="648297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993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42844" y="233586"/>
            <a:ext cx="8358246" cy="63747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99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 t="87" b="87"/>
          <a:stretch>
            <a:fillRect/>
          </a:stretch>
        </p:blipFill>
        <p:spPr>
          <a:xfrm>
            <a:off x="0" y="76990"/>
            <a:ext cx="8786842" cy="6590132"/>
          </a:xfrm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Московский институт профессиональной переподготовки и повышения квалификации педагогов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6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 l="65" r="65"/>
          <a:stretch>
            <a:fillRect/>
          </a:stretch>
        </p:blipFill>
        <p:spPr>
          <a:xfrm>
            <a:off x="0" y="196449"/>
            <a:ext cx="8572528" cy="6429397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7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 l="65" r="65"/>
          <a:stretch>
            <a:fillRect/>
          </a:stretch>
        </p:blipFill>
        <p:spPr>
          <a:xfrm>
            <a:off x="285720" y="214290"/>
            <a:ext cx="8501090" cy="6375818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 l="65" r="65"/>
          <a:stretch>
            <a:fillRect/>
          </a:stretch>
        </p:blipFill>
        <p:spPr>
          <a:xfrm>
            <a:off x="214282" y="227405"/>
            <a:ext cx="8286808" cy="6386138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 l="65" r="65"/>
          <a:stretch>
            <a:fillRect/>
          </a:stretch>
        </p:blipFill>
        <p:spPr>
          <a:xfrm>
            <a:off x="285720" y="184146"/>
            <a:ext cx="8429684" cy="653655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27</Words>
  <PresentationFormat>Экран (4:3)</PresentationFormat>
  <Paragraphs>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Московский институт профессиональной переподготовки и повышения квалификации педагогов   Система эстетического воспитания школьников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Московский институт профессиональной переподготовки и повышения квалификации педагогов   Система эстетического воспитания школьников</dc:title>
  <dc:creator>USeR</dc:creator>
  <cp:lastModifiedBy>USeR</cp:lastModifiedBy>
  <cp:revision>13</cp:revision>
  <dcterms:created xsi:type="dcterms:W3CDTF">2024-03-16T18:19:01Z</dcterms:created>
  <dcterms:modified xsi:type="dcterms:W3CDTF">2024-03-16T18:43:12Z</dcterms:modified>
</cp:coreProperties>
</file>