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14" y="-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F655-FBEF-41EB-AEFC-007B29B368B7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CFAFC-26D4-44E5-8F0C-5FC7A5CF3AB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F655-FBEF-41EB-AEFC-007B29B368B7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CFAFC-26D4-44E5-8F0C-5FC7A5CF3A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F655-FBEF-41EB-AEFC-007B29B368B7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CFAFC-26D4-44E5-8F0C-5FC7A5CF3A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F655-FBEF-41EB-AEFC-007B29B368B7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CFAFC-26D4-44E5-8F0C-5FC7A5CF3A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F655-FBEF-41EB-AEFC-007B29B368B7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CFAFC-26D4-44E5-8F0C-5FC7A5CF3AB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F655-FBEF-41EB-AEFC-007B29B368B7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CFAFC-26D4-44E5-8F0C-5FC7A5CF3A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F655-FBEF-41EB-AEFC-007B29B368B7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CFAFC-26D4-44E5-8F0C-5FC7A5CF3AB6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F655-FBEF-41EB-AEFC-007B29B368B7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CFAFC-26D4-44E5-8F0C-5FC7A5CF3A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F655-FBEF-41EB-AEFC-007B29B368B7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CFAFC-26D4-44E5-8F0C-5FC7A5CF3A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F655-FBEF-41EB-AEFC-007B29B368B7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CFAFC-26D4-44E5-8F0C-5FC7A5CF3AB6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F655-FBEF-41EB-AEFC-007B29B368B7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CFAFC-26D4-44E5-8F0C-5FC7A5CF3A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10CEF655-FBEF-41EB-AEFC-007B29B368B7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AB3CFAFC-26D4-44E5-8F0C-5FC7A5CF3AB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24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5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Использование мультимедийных ресурсов для развития креативности при обучении немецкому языку на начальном этапе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3933056"/>
            <a:ext cx="7543800" cy="63894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360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Wenn du gehen musst, dann geh…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dirty="0"/>
              <a:t>Wenn du gehen musst, dann geh,</a:t>
            </a:r>
          </a:p>
          <a:p>
            <a:pPr marL="0" indent="0">
              <a:buNone/>
            </a:pPr>
            <a:r>
              <a:rPr lang="de-DE" dirty="0"/>
              <a:t>wenn du bleiben kannst, dann bleib.</a:t>
            </a:r>
          </a:p>
          <a:p>
            <a:pPr marL="0" indent="0">
              <a:buNone/>
            </a:pPr>
            <a:r>
              <a:rPr lang="de-DE" dirty="0"/>
              <a:t>Was du tun musst, dazu steh,</a:t>
            </a:r>
          </a:p>
          <a:p>
            <a:pPr marL="0" indent="0">
              <a:buNone/>
            </a:pPr>
            <a:r>
              <a:rPr lang="de-DE" dirty="0"/>
              <a:t>tut die Entscheidung dir auch weh.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Wenn du reden musst, dann </a:t>
            </a:r>
            <a:r>
              <a:rPr lang="de-DE" dirty="0" err="1"/>
              <a:t>red</a:t>
            </a:r>
            <a:r>
              <a:rPr lang="de-DE" dirty="0"/>
              <a:t>,</a:t>
            </a:r>
          </a:p>
          <a:p>
            <a:pPr marL="0" indent="0">
              <a:buNone/>
            </a:pPr>
            <a:r>
              <a:rPr lang="de-DE" dirty="0"/>
              <a:t>wenn du schweigen kannst, dann schweig.</a:t>
            </a:r>
          </a:p>
          <a:p>
            <a:pPr marL="0" indent="0">
              <a:buNone/>
            </a:pPr>
            <a:r>
              <a:rPr lang="de-DE" dirty="0" smtClean="0"/>
              <a:t>öffne </a:t>
            </a:r>
            <a:r>
              <a:rPr lang="de-DE" dirty="0"/>
              <a:t>nie dein Herz zu </a:t>
            </a:r>
            <a:r>
              <a:rPr lang="de-DE" dirty="0" smtClean="0"/>
              <a:t>spät</a:t>
            </a:r>
            <a:r>
              <a:rPr lang="de-DE" dirty="0"/>
              <a:t>,</a:t>
            </a:r>
          </a:p>
          <a:p>
            <a:pPr marL="0" indent="0">
              <a:buNone/>
            </a:pPr>
            <a:r>
              <a:rPr lang="de-DE" dirty="0"/>
              <a:t>wenn es um deine Zukunft geht.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04664"/>
            <a:ext cx="299210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650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             Ausgezeichnet 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54598"/>
            <a:ext cx="7560840" cy="4530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62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                Guten Tag 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de-DE" sz="6600" dirty="0" smtClean="0"/>
              <a:t>     </a:t>
            </a:r>
            <a:r>
              <a:rPr lang="de-DE" sz="6600" b="1" dirty="0" smtClean="0"/>
              <a:t>Lernen wir </a:t>
            </a:r>
          </a:p>
          <a:p>
            <a:pPr marL="0" indent="0" algn="r">
              <a:buNone/>
            </a:pPr>
            <a:r>
              <a:rPr lang="de-DE" sz="6600" b="1" dirty="0"/>
              <a:t> </a:t>
            </a:r>
            <a:r>
              <a:rPr lang="de-DE" sz="6600" b="1" dirty="0" smtClean="0"/>
              <a:t>             </a:t>
            </a:r>
            <a:r>
              <a:rPr lang="de-DE" sz="6600" b="1" dirty="0"/>
              <a:t>Deutsch</a:t>
            </a:r>
            <a:endParaRPr lang="ru-RU" sz="6600" b="1" dirty="0"/>
          </a:p>
          <a:p>
            <a:pPr marL="0" indent="0">
              <a:buNone/>
            </a:pPr>
            <a:r>
              <a:rPr lang="de-DE" sz="6600" b="1" dirty="0" smtClean="0"/>
              <a:t>  </a:t>
            </a:r>
            <a:endParaRPr lang="ru-RU" sz="66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464694"/>
            <a:ext cx="3798168" cy="2492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714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Komm    tanzen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4923658"/>
              </p:ext>
            </p:extLst>
          </p:nvPr>
        </p:nvGraphicFramePr>
        <p:xfrm>
          <a:off x="827088" y="4868863"/>
          <a:ext cx="661035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Объект упаковщика для оболочки" showAsIcon="1" r:id="rId3" imgW="6610680" imgH="685440" progId="Package">
                  <p:embed/>
                </p:oleObj>
              </mc:Choice>
              <mc:Fallback>
                <p:oleObj name="Объект упаковщика для оболочки" showAsIcon="1" r:id="rId3" imgW="6610680" imgH="6854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7088" y="4868863"/>
                        <a:ext cx="661035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0"/>
            <a:ext cx="3048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926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Verschiedene </a:t>
            </a:r>
            <a:r>
              <a:rPr lang="de-DE" dirty="0"/>
              <a:t>V</a:t>
            </a:r>
            <a:r>
              <a:rPr lang="de-DE" dirty="0" smtClean="0"/>
              <a:t>erben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Tanzen</a:t>
            </a:r>
          </a:p>
          <a:p>
            <a:r>
              <a:rPr lang="de-DE" dirty="0" smtClean="0"/>
              <a:t>                       Singen</a:t>
            </a:r>
          </a:p>
          <a:p>
            <a:r>
              <a:rPr lang="de-DE" dirty="0" smtClean="0"/>
              <a:t>                                      Schlafen</a:t>
            </a:r>
          </a:p>
          <a:p>
            <a:r>
              <a:rPr lang="de-DE" dirty="0" smtClean="0"/>
              <a:t>                                                   Spazieren</a:t>
            </a:r>
          </a:p>
          <a:p>
            <a:r>
              <a:rPr lang="de-DE" dirty="0" smtClean="0"/>
              <a:t>                                                                     Kochen</a:t>
            </a:r>
          </a:p>
          <a:p>
            <a:endParaRPr lang="ru-RU" dirty="0"/>
          </a:p>
        </p:txBody>
      </p:sp>
      <p:pic>
        <p:nvPicPr>
          <p:cNvPr id="2050" name="Picture 2" descr="https://avatars.mds.yandex.net/i?id=83f269e5b24ebf62bfb4678bb11ae6b0e2caec93-1151653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700808"/>
            <a:ext cx="2322707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532584"/>
            <a:ext cx="2430016" cy="1614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392441"/>
            <a:ext cx="2165930" cy="1510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95289"/>
            <a:ext cx="2602278" cy="198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573016"/>
            <a:ext cx="2335849" cy="1831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495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Ich will nicht !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908720"/>
            <a:ext cx="4795696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68960"/>
            <a:ext cx="3078088" cy="1917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3278138" cy="218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008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Ich will nicht !</a:t>
            </a:r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766" y="1124744"/>
            <a:ext cx="4864650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883" y="4425586"/>
            <a:ext cx="3048000" cy="2399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1480"/>
            <a:ext cx="385762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237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Ich will nicht !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48680"/>
            <a:ext cx="5328591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259228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861048"/>
            <a:ext cx="3424536" cy="2283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01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Ich will nicht !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548680"/>
            <a:ext cx="5184576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94" y="548680"/>
            <a:ext cx="2113885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785965"/>
            <a:ext cx="3312368" cy="1861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962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                     Ich   will !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20688"/>
            <a:ext cx="5616624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44702"/>
            <a:ext cx="2376264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8645386"/>
              </p:ext>
            </p:extLst>
          </p:nvPr>
        </p:nvGraphicFramePr>
        <p:xfrm>
          <a:off x="5508104" y="4653136"/>
          <a:ext cx="33178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Объект упаковщика для оболочки" showAsIcon="1" r:id="rId5" imgW="3318120" imgH="685440" progId="Package">
                  <p:embed/>
                </p:oleObj>
              </mc:Choice>
              <mc:Fallback>
                <p:oleObj name="Объект упаковщика для оболочки" showAsIcon="1" r:id="rId5" imgW="3318120" imgH="6854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08104" y="4653136"/>
                        <a:ext cx="3317875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22358"/>
              </p:ext>
            </p:extLst>
          </p:nvPr>
        </p:nvGraphicFramePr>
        <p:xfrm>
          <a:off x="5508104" y="4581128"/>
          <a:ext cx="31781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Объект упаковщика для оболочки" showAsIcon="1" r:id="rId7" imgW="3178080" imgH="685440" progId="Package">
                  <p:embed/>
                </p:oleObj>
              </mc:Choice>
              <mc:Fallback>
                <p:oleObj name="Объект упаковщика для оболочки" showAsIcon="1" r:id="rId7" imgW="3178080" imgH="6854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08104" y="4581128"/>
                        <a:ext cx="3178175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83" name="Picture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22" y="116632"/>
            <a:ext cx="3204356" cy="2356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022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215</TotalTime>
  <Words>128</Words>
  <Application>Microsoft Office PowerPoint</Application>
  <PresentationFormat>Экран (4:3)</PresentationFormat>
  <Paragraphs>28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NewsPrint</vt:lpstr>
      <vt:lpstr>Пакет</vt:lpstr>
      <vt:lpstr>Объект упаковщика для оболочки</vt:lpstr>
      <vt:lpstr>Использование мультимедийных ресурсов для развития креативности при обучении немецкому языку на начальном этапе</vt:lpstr>
      <vt:lpstr>                Guten Tag !</vt:lpstr>
      <vt:lpstr>Komm    tanzen</vt:lpstr>
      <vt:lpstr>Verschiedene Verben</vt:lpstr>
      <vt:lpstr>Ich will nicht !</vt:lpstr>
      <vt:lpstr>Ich will nicht !</vt:lpstr>
      <vt:lpstr>Ich will nicht !</vt:lpstr>
      <vt:lpstr>Ich will nicht !</vt:lpstr>
      <vt:lpstr>                     Ich   will !</vt:lpstr>
      <vt:lpstr>Wenn du gehen musst, dann geh…</vt:lpstr>
      <vt:lpstr>             Ausgezeichnet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мультимедийныхресурсов для развития креативности при обучении немецкому языку на начальном этапе</dc:title>
  <dc:creator>User</dc:creator>
  <cp:lastModifiedBy>User</cp:lastModifiedBy>
  <cp:revision>14</cp:revision>
  <dcterms:created xsi:type="dcterms:W3CDTF">2024-02-28T15:50:35Z</dcterms:created>
  <dcterms:modified xsi:type="dcterms:W3CDTF">2024-03-04T15:05:24Z</dcterms:modified>
</cp:coreProperties>
</file>