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8" r:id="rId3"/>
    <p:sldId id="280" r:id="rId4"/>
    <p:sldId id="281" r:id="rId5"/>
    <p:sldId id="282" r:id="rId6"/>
    <p:sldId id="283" r:id="rId7"/>
    <p:sldId id="284" r:id="rId8"/>
    <p:sldId id="257" r:id="rId9"/>
    <p:sldId id="258" r:id="rId10"/>
    <p:sldId id="259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1" r:id="rId21"/>
    <p:sldId id="273" r:id="rId22"/>
    <p:sldId id="274" r:id="rId23"/>
    <p:sldId id="275" r:id="rId24"/>
    <p:sldId id="276" r:id="rId25"/>
    <p:sldId id="277" r:id="rId26"/>
    <p:sldId id="285" r:id="rId27"/>
    <p:sldId id="286" r:id="rId28"/>
    <p:sldId id="28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D169B-2D36-4433-ABEF-624ADC2FEC98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BA42DD1-9E2C-4791-B10C-CEF1D44E25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D169B-2D36-4433-ABEF-624ADC2FEC98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42DD1-9E2C-4791-B10C-CEF1D44E25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D169B-2D36-4433-ABEF-624ADC2FEC98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42DD1-9E2C-4791-B10C-CEF1D44E25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D169B-2D36-4433-ABEF-624ADC2FEC98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42DD1-9E2C-4791-B10C-CEF1D44E25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D169B-2D36-4433-ABEF-624ADC2FEC98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A42DD1-9E2C-4791-B10C-CEF1D44E258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D169B-2D36-4433-ABEF-624ADC2FEC98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42DD1-9E2C-4791-B10C-CEF1D44E25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D169B-2D36-4433-ABEF-624ADC2FEC98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42DD1-9E2C-4791-B10C-CEF1D44E25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D169B-2D36-4433-ABEF-624ADC2FEC98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42DD1-9E2C-4791-B10C-CEF1D44E25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D169B-2D36-4433-ABEF-624ADC2FEC98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42DD1-9E2C-4791-B10C-CEF1D44E25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D169B-2D36-4433-ABEF-624ADC2FEC98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42DD1-9E2C-4791-B10C-CEF1D44E258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D169B-2D36-4433-ABEF-624ADC2FEC98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BA42DD1-9E2C-4791-B10C-CEF1D44E258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467D169B-2D36-4433-ABEF-624ADC2FEC98}" type="datetimeFigureOut">
              <a:rPr lang="ru-RU" smtClean="0"/>
              <a:t>сб 16.03.24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8BA42DD1-9E2C-4791-B10C-CEF1D44E258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018655"/>
          </a:xfrm>
        </p:spPr>
        <p:txBody>
          <a:bodyPr>
            <a:normAutofit fontScale="90000"/>
          </a:bodyPr>
          <a:lstStyle/>
          <a:p>
            <a:r>
              <a:rPr lang="ru-RU" sz="66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Викторина «Кем я хочу стать?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971600" y="4800600"/>
            <a:ext cx="7128792" cy="914400"/>
          </a:xfrm>
        </p:spPr>
        <p:txBody>
          <a:bodyPr>
            <a:normAutofit/>
          </a:bodyPr>
          <a:lstStyle/>
          <a:p>
            <a:r>
              <a:rPr lang="ru-RU" dirty="0"/>
              <a:t>Подготовила: Клочкова Н.В</a:t>
            </a:r>
            <a:r>
              <a:rPr lang="ru-RU" sz="2800" dirty="0"/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1861160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dn5.imgbb.ru/user/4/40260/201408/8c37ff22af05dbdb3d7e40b3a608e6d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48"/>
          <a:stretch/>
        </p:blipFill>
        <p:spPr bwMode="auto">
          <a:xfrm>
            <a:off x="1" y="116632"/>
            <a:ext cx="8964488" cy="65527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11017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dn.imgbb.ru/user/4/40260/201408/d5910c066f481d5e3b2624f12760ab1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6" b="4564"/>
          <a:stretch/>
        </p:blipFill>
        <p:spPr bwMode="auto">
          <a:xfrm>
            <a:off x="1423987" y="130629"/>
            <a:ext cx="6296025" cy="63028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26131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dn3.imgbb.ru/user/4/40260/201408/a712a06956621c2d548bb2c46b2e2313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3" t="1936" r="173" b="25634"/>
          <a:stretch/>
        </p:blipFill>
        <p:spPr bwMode="auto">
          <a:xfrm>
            <a:off x="467544" y="-2502"/>
            <a:ext cx="7488832" cy="6741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71839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cdn3.imgbb.ru/user/4/40260/201408/3be2ad191ac7c94056586b7a31d40c8e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06"/>
          <a:stretch/>
        </p:blipFill>
        <p:spPr bwMode="auto">
          <a:xfrm>
            <a:off x="107505" y="188640"/>
            <a:ext cx="8928992" cy="65527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675031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dn.imgbb.ru/user/4/40260/201408/df5ab043599e56404111abe673a185a0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6"/>
          <a:stretch/>
        </p:blipFill>
        <p:spPr bwMode="auto">
          <a:xfrm>
            <a:off x="1" y="116632"/>
            <a:ext cx="8820472" cy="65527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126432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cdn2.imgbb.ru/user/4/40260/201408/ce62a15ffaf2bd931793b34ed378c865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96"/>
          <a:stretch/>
        </p:blipFill>
        <p:spPr bwMode="auto">
          <a:xfrm>
            <a:off x="-1" y="188640"/>
            <a:ext cx="9036497" cy="65527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756197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dn.imgbb.ru/user/4/40260/201408/21964b47b4d82a4ba189890be9109d48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32"/>
          <a:stretch/>
        </p:blipFill>
        <p:spPr bwMode="auto">
          <a:xfrm>
            <a:off x="1" y="188640"/>
            <a:ext cx="9036496" cy="64087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064258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dn5.imgbb.ru/user/4/40260/201408/2639b1a95ad2641fd902ef32f2d9cd3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54"/>
          <a:stretch/>
        </p:blipFill>
        <p:spPr bwMode="auto">
          <a:xfrm>
            <a:off x="1423987" y="116632"/>
            <a:ext cx="6296025" cy="66247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232957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dn2.imgbb.ru/user/4/40260/201408/fc7d4a9dff286b5eaf2062257c5ce77e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15"/>
          <a:stretch/>
        </p:blipFill>
        <p:spPr bwMode="auto">
          <a:xfrm>
            <a:off x="1423987" y="116633"/>
            <a:ext cx="6296025" cy="64794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239274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dn2.imgbb.ru/user/4/40260/201408/49a16bfbc8f504526e1f941ba2db49b8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624"/>
          <a:stretch/>
        </p:blipFill>
        <p:spPr bwMode="auto">
          <a:xfrm>
            <a:off x="1043608" y="116632"/>
            <a:ext cx="7416823" cy="65527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22880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81005" y="548680"/>
            <a:ext cx="6814173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800" dirty="0"/>
              <a:t>Что такое профессия?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3284984"/>
            <a:ext cx="7979771" cy="132343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4000" dirty="0"/>
              <a:t>Профессия – основной род занятий, трудовой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361939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dn3.imgbb.ru/user/4/40260/201408/0c5a49f91182cafea89e734bf03bec43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49"/>
          <a:stretch/>
        </p:blipFill>
        <p:spPr bwMode="auto">
          <a:xfrm>
            <a:off x="1423987" y="116632"/>
            <a:ext cx="6296025" cy="64746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054789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dn5.imgbb.ru/user/4/40260/201408/b64af680e305447cd24ebad068afa16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81"/>
          <a:stretch/>
        </p:blipFill>
        <p:spPr bwMode="auto">
          <a:xfrm>
            <a:off x="1423987" y="116632"/>
            <a:ext cx="6296025" cy="66247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075676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dn.imgbb.ru/user/4/40260/201408/a48ae8e11b234f61503ca3b3d245b80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54"/>
          <a:stretch/>
        </p:blipFill>
        <p:spPr bwMode="auto">
          <a:xfrm>
            <a:off x="827584" y="73089"/>
            <a:ext cx="7128792" cy="66247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644266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dn1.imgbb.ru/user/4/40260/201408/51544dd27a1b1a3a8d9b16ae709ebae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36"/>
          <a:stretch/>
        </p:blipFill>
        <p:spPr bwMode="auto">
          <a:xfrm>
            <a:off x="467545" y="116632"/>
            <a:ext cx="8208912" cy="65527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467142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dn5.imgbb.ru/user/4/40260/201408/545cd0dd71f5bc538fe294b22b17f75a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59"/>
          <a:stretch/>
        </p:blipFill>
        <p:spPr bwMode="auto">
          <a:xfrm>
            <a:off x="1423987" y="44624"/>
            <a:ext cx="6296025" cy="66247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533571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amuski.ru/upload/medialibrary/709/709fb80a6c5d731bac6a6bfd8e73d0f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9" y="73089"/>
            <a:ext cx="8352928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6532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m.putin-itogi.ru/content/materials/200512/43A9396CBD11F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9803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1c-interes.ru/upload/resize_src/7d/7d03d42a18403e5689bb171b78fcd8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56285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78894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m1-tub-ru.yandex.net/i?id=ac3167a6c3696abb1c9613a66588cc83&amp;n=33&amp;h=190&amp;w=1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6632"/>
            <a:ext cx="5961599" cy="66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1751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7920880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/>
              <a:t>О какой профессии говорят эти пословицы и поговорки?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690336"/>
            <a:ext cx="8424936" cy="20621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3200" dirty="0"/>
              <a:t>Береги землю родную, как мать любимую.</a:t>
            </a:r>
          </a:p>
          <a:p>
            <a:pPr lvl="0"/>
            <a:r>
              <a:rPr lang="ru-RU" sz="3200" dirty="0"/>
              <a:t>Жить – Родине служить.</a:t>
            </a:r>
          </a:p>
          <a:p>
            <a:pPr lvl="0"/>
            <a:r>
              <a:rPr lang="ru-RU" sz="3200" dirty="0"/>
              <a:t>Для Родины своей ни сил, ни жизни не жалей.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5589240"/>
            <a:ext cx="6262767" cy="70788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dirty="0"/>
              <a:t>Военнослужащий </a:t>
            </a:r>
          </a:p>
        </p:txBody>
      </p:sp>
    </p:spTree>
    <p:extLst>
      <p:ext uri="{BB962C8B-B14F-4D97-AF65-F5344CB8AC3E}">
        <p14:creationId xmlns:p14="http://schemas.microsoft.com/office/powerpoint/2010/main" val="2060317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96752"/>
            <a:ext cx="8280920" cy="280076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4400" dirty="0"/>
              <a:t>Тяжело молоту, тяжело и наковальне.</a:t>
            </a:r>
          </a:p>
          <a:p>
            <a:pPr lvl="0"/>
            <a:r>
              <a:rPr lang="ru-RU" sz="4400" dirty="0"/>
              <a:t>Куй железо, пока горячо.</a:t>
            </a:r>
          </a:p>
          <a:p>
            <a:pPr lvl="0"/>
            <a:r>
              <a:rPr lang="ru-RU" sz="4400" dirty="0"/>
              <a:t>Не огонь железо калит, а мех.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12889" y="5301208"/>
            <a:ext cx="1980029" cy="707886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4000" dirty="0"/>
              <a:t>Кузнец </a:t>
            </a:r>
          </a:p>
        </p:txBody>
      </p:sp>
    </p:spTree>
    <p:extLst>
      <p:ext uri="{BB962C8B-B14F-4D97-AF65-F5344CB8AC3E}">
        <p14:creationId xmlns:p14="http://schemas.microsoft.com/office/powerpoint/2010/main" val="289245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92560"/>
            <a:ext cx="8208912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3600" dirty="0"/>
              <a:t>Что в котел положишь, то и вынешь.</a:t>
            </a:r>
          </a:p>
          <a:p>
            <a:pPr lvl="0"/>
            <a:r>
              <a:rPr lang="ru-RU" sz="3600" dirty="0"/>
              <a:t>Недосол на столе, пересол – на спине.</a:t>
            </a:r>
          </a:p>
          <a:p>
            <a:pPr lvl="0"/>
            <a:r>
              <a:rPr lang="ru-RU" sz="3600" dirty="0"/>
              <a:t>Не котел варит, а стряпуха.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5085184"/>
            <a:ext cx="1654235" cy="646331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3600" dirty="0"/>
              <a:t>Повар </a:t>
            </a:r>
          </a:p>
        </p:txBody>
      </p:sp>
    </p:spTree>
    <p:extLst>
      <p:ext uri="{BB962C8B-B14F-4D97-AF65-F5344CB8AC3E}">
        <p14:creationId xmlns:p14="http://schemas.microsoft.com/office/powerpoint/2010/main" val="300515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490008"/>
            <a:ext cx="8064896" cy="19389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4000" dirty="0"/>
              <a:t>Обратная дорога всегда короче.</a:t>
            </a:r>
          </a:p>
          <a:p>
            <a:pPr lvl="0"/>
            <a:r>
              <a:rPr lang="ru-RU" sz="4000" dirty="0"/>
              <a:t>Умный товарищ – половина дороги.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95936" y="5013176"/>
            <a:ext cx="2074607" cy="707886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4000" dirty="0"/>
              <a:t>Шофер </a:t>
            </a:r>
          </a:p>
        </p:txBody>
      </p:sp>
    </p:spTree>
    <p:extLst>
      <p:ext uri="{BB962C8B-B14F-4D97-AF65-F5344CB8AC3E}">
        <p14:creationId xmlns:p14="http://schemas.microsoft.com/office/powerpoint/2010/main" val="345385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825588"/>
            <a:ext cx="8064896" cy="30469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3200" dirty="0"/>
              <a:t>Коси, коса, пока роса, роса долой – и мы домой.</a:t>
            </a:r>
          </a:p>
          <a:p>
            <a:pPr lvl="0"/>
            <a:r>
              <a:rPr lang="ru-RU" sz="3200" dirty="0"/>
              <a:t>Зерно в косу – торопись жать полосу.</a:t>
            </a:r>
          </a:p>
          <a:p>
            <a:r>
              <a:rPr lang="ru-RU" sz="3200" dirty="0"/>
              <a:t>Кто с агротехникой дружит, об урожае не тужит</a:t>
            </a:r>
          </a:p>
          <a:p>
            <a:r>
              <a:rPr lang="ru-RU" sz="3200" dirty="0"/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63888" y="5301208"/>
            <a:ext cx="2188612" cy="58477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3200" dirty="0"/>
              <a:t>Хлебороб </a:t>
            </a:r>
          </a:p>
        </p:txBody>
      </p:sp>
    </p:spTree>
    <p:extLst>
      <p:ext uri="{BB962C8B-B14F-4D97-AF65-F5344CB8AC3E}">
        <p14:creationId xmlns:p14="http://schemas.microsoft.com/office/powerpoint/2010/main" val="318719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cdn1.imgbb.ru/user/4/40260/201408/ad6ac73fd8b458c363fbee051e24fda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54"/>
          <a:stretch/>
        </p:blipFill>
        <p:spPr bwMode="auto">
          <a:xfrm>
            <a:off x="251520" y="188640"/>
            <a:ext cx="8712967" cy="64087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375221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dn.imgbb.ru/user/4/40260/201408/094f83ad94607455ab18f063e3c57c6e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50"/>
          <a:stretch/>
        </p:blipFill>
        <p:spPr bwMode="auto">
          <a:xfrm>
            <a:off x="0" y="188640"/>
            <a:ext cx="8892479" cy="66693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112446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134</TotalTime>
  <Words>153</Words>
  <Application>Microsoft Office PowerPoint</Application>
  <PresentationFormat>Экран (4:3)</PresentationFormat>
  <Paragraphs>25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1" baseType="lpstr">
      <vt:lpstr>Arial</vt:lpstr>
      <vt:lpstr>Arial Black</vt:lpstr>
      <vt:lpstr>Главная</vt:lpstr>
      <vt:lpstr>Викторина «Кем я хочу стать?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Знаете ли вы, что.…</dc:title>
  <dc:creator>RePack by Diakov</dc:creator>
  <cp:lastModifiedBy>Пользователь</cp:lastModifiedBy>
  <cp:revision>12</cp:revision>
  <dcterms:created xsi:type="dcterms:W3CDTF">2015-11-23T18:31:31Z</dcterms:created>
  <dcterms:modified xsi:type="dcterms:W3CDTF">2024-03-16T19:02:00Z</dcterms:modified>
</cp:coreProperties>
</file>