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0" r:id="rId5"/>
    <p:sldId id="259" r:id="rId6"/>
    <p:sldId id="258" r:id="rId7"/>
    <p:sldId id="257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96752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Презентация урока технологии</a:t>
            </a:r>
            <a:br>
              <a:rPr lang="ru-RU" sz="6000" b="1" dirty="0" smtClean="0"/>
            </a:br>
            <a:r>
              <a:rPr lang="ru-RU" sz="6000" b="1" dirty="0" smtClean="0"/>
              <a:t>1 класс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068960"/>
            <a:ext cx="6400800" cy="17526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Аппликация</a:t>
            </a:r>
          </a:p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 «Букет для мамы»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равил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764704"/>
            <a:ext cx="6696744" cy="4732365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Ход работы:</a:t>
            </a:r>
            <a:br>
              <a:rPr lang="ru-RU" dirty="0" smtClean="0"/>
            </a:br>
            <a:r>
              <a:rPr lang="ru-RU" dirty="0" smtClean="0"/>
              <a:t>1. Обвести детали по шаблону.</a:t>
            </a:r>
            <a:endParaRPr lang="ru-RU" dirty="0"/>
          </a:p>
        </p:txBody>
      </p:sp>
      <p:pic>
        <p:nvPicPr>
          <p:cNvPr id="4" name="Содержимое 3" descr="20240314_1655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1412776"/>
            <a:ext cx="4152141" cy="4525963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2. Раскрашиваем чашку и вырезаем.</a:t>
            </a:r>
            <a:endParaRPr lang="ru-RU" dirty="0"/>
          </a:p>
        </p:txBody>
      </p:sp>
      <p:pic>
        <p:nvPicPr>
          <p:cNvPr id="4" name="Содержимое 3" descr="20240314_1717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4464" t="3743"/>
          <a:stretch>
            <a:fillRect/>
          </a:stretch>
        </p:blipFill>
        <p:spPr>
          <a:xfrm rot="5400000">
            <a:off x="2196426" y="1552589"/>
            <a:ext cx="4607131" cy="3888432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 Из цветной бумаги вырезаем тюльпаны, листики и стебельки.</a:t>
            </a:r>
            <a:endParaRPr lang="ru-RU" dirty="0"/>
          </a:p>
        </p:txBody>
      </p:sp>
      <p:pic>
        <p:nvPicPr>
          <p:cNvPr id="4" name="Содержимое 3" descr="20240314_1717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2322628" y="2293996"/>
            <a:ext cx="4745501" cy="3559126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4. На лист цветного картона приклеиваем чашку.</a:t>
            </a:r>
            <a:endParaRPr lang="ru-RU" dirty="0"/>
          </a:p>
        </p:txBody>
      </p:sp>
      <p:pic>
        <p:nvPicPr>
          <p:cNvPr id="4" name="Содержимое 3" descr="20240314_171920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2445448" y="2315192"/>
            <a:ext cx="3981419" cy="3184699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5. Также приклеиваем тюльпаны, листики и стебельки.</a:t>
            </a:r>
            <a:endParaRPr lang="ru-RU" dirty="0"/>
          </a:p>
        </p:txBody>
      </p:sp>
      <p:pic>
        <p:nvPicPr>
          <p:cNvPr id="4" name="Содержимое 3" descr="20240314_1723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2280215" y="2552433"/>
            <a:ext cx="4758318" cy="3343101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работы:</a:t>
            </a:r>
            <a:endParaRPr lang="ru-RU" dirty="0"/>
          </a:p>
        </p:txBody>
      </p:sp>
      <p:pic>
        <p:nvPicPr>
          <p:cNvPr id="4" name="Содержимое 3" descr="20240306_1309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340768"/>
            <a:ext cx="5625907" cy="3832830"/>
          </a:xfrm>
        </p:spPr>
      </p:pic>
      <p:pic>
        <p:nvPicPr>
          <p:cNvPr id="5" name="Рисунок 4" descr="20240306_1307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1268760"/>
            <a:ext cx="2405474" cy="39604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работы!</a:t>
            </a:r>
            <a:endParaRPr lang="ru-RU" dirty="0"/>
          </a:p>
        </p:txBody>
      </p:sp>
      <p:pic>
        <p:nvPicPr>
          <p:cNvPr id="4" name="Содержимое 3" descr="20240306_1306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484784"/>
            <a:ext cx="8476247" cy="3502741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57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урока технологии 1 класс</vt:lpstr>
      <vt:lpstr>Слайд 2</vt:lpstr>
      <vt:lpstr>Ход работы: 1. Обвести детали по шаблону.</vt:lpstr>
      <vt:lpstr>2. Раскрашиваем чашку и вырезаем.</vt:lpstr>
      <vt:lpstr>3. Из цветной бумаги вырезаем тюльпаны, листики и стебельки.</vt:lpstr>
      <vt:lpstr>4. На лист цветного картона приклеиваем чашку.</vt:lpstr>
      <vt:lpstr>5. Также приклеиваем тюльпаны, листики и стебельки.</vt:lpstr>
      <vt:lpstr>Наши работы:</vt:lpstr>
      <vt:lpstr>Наши работы!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урока технологии 1 класс</dc:title>
  <dc:creator>Zina</dc:creator>
  <cp:lastModifiedBy>Zina</cp:lastModifiedBy>
  <cp:revision>3</cp:revision>
  <dcterms:created xsi:type="dcterms:W3CDTF">2024-03-10T13:42:43Z</dcterms:created>
  <dcterms:modified xsi:type="dcterms:W3CDTF">2024-03-16T19:06:10Z</dcterms:modified>
</cp:coreProperties>
</file>