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  <p:sldMasterId id="2147484020" r:id="rId2"/>
  </p:sldMasterIdLst>
  <p:sldIdLst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73" r:id="rId11"/>
    <p:sldId id="272" r:id="rId12"/>
    <p:sldId id="291" r:id="rId13"/>
    <p:sldId id="271" r:id="rId14"/>
    <p:sldId id="267" r:id="rId15"/>
    <p:sldId id="268" r:id="rId16"/>
    <p:sldId id="280" r:id="rId17"/>
    <p:sldId id="285" r:id="rId18"/>
    <p:sldId id="286" r:id="rId19"/>
    <p:sldId id="287" r:id="rId20"/>
    <p:sldId id="288" r:id="rId21"/>
    <p:sldId id="283" r:id="rId22"/>
    <p:sldId id="282" r:id="rId23"/>
    <p:sldId id="284" r:id="rId24"/>
    <p:sldId id="269" r:id="rId25"/>
    <p:sldId id="275" r:id="rId26"/>
    <p:sldId id="281" r:id="rId27"/>
    <p:sldId id="270" r:id="rId28"/>
    <p:sldId id="277" r:id="rId29"/>
    <p:sldId id="292" r:id="rId30"/>
    <p:sldId id="293" r:id="rId31"/>
    <p:sldId id="294" r:id="rId32"/>
    <p:sldId id="295" r:id="rId33"/>
    <p:sldId id="278" r:id="rId34"/>
    <p:sldId id="279" r:id="rId35"/>
    <p:sldId id="289" r:id="rId36"/>
    <p:sldId id="29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836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965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64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393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926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112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6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40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170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9152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53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EE241C2-779C-4F5C-8198-859B37649F26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4DCC7BF-3FFE-4A41-AEA5-BB582CA708F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сб 16.03.24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400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Профессии людей на транспорте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>
                <a:solidFill>
                  <a:srgbClr val="002060"/>
                </a:solidFill>
              </a:rPr>
              <a:t>ВОСПИТАТЕЛЬНЫЙ ЧАС</a:t>
            </a:r>
          </a:p>
          <a:p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Подготовила Клочкова Н. В.</a:t>
            </a:r>
          </a:p>
        </p:txBody>
      </p:sp>
    </p:spTree>
    <p:extLst>
      <p:ext uri="{BB962C8B-B14F-4D97-AF65-F5344CB8AC3E}">
        <p14:creationId xmlns:p14="http://schemas.microsoft.com/office/powerpoint/2010/main" val="515572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 descr="http://engforschool.ucoz.ru/_fr/0/0451075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857" y="2564903"/>
            <a:ext cx="4896544" cy="356125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Воздушный транспорт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638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effectLst/>
              </a:rPr>
              <a:t>Профессии на транспорте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13709" y="3053945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Пилот, космонавт, стюардесса, авиамеханик, летчик</a:t>
            </a:r>
          </a:p>
        </p:txBody>
      </p:sp>
    </p:spTree>
    <p:extLst>
      <p:ext uri="{BB962C8B-B14F-4D97-AF65-F5344CB8AC3E}">
        <p14:creationId xmlns:p14="http://schemas.microsoft.com/office/powerpoint/2010/main" val="322164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melanomanewstoday.com/wp-content/uploads/2014/12/shutterstock_2247502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880" y="4365104"/>
            <a:ext cx="3048000" cy="202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mnews.ru/site-specific/vmnews.ru/upload/article-illustrations/1/7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20590"/>
            <a:ext cx="5400599" cy="373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620688"/>
            <a:ext cx="25905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prstClr val="black"/>
                </a:solidFill>
              </a:rPr>
              <a:t> Пилоты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838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76" y="0"/>
            <a:ext cx="9155476" cy="68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375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/>
              <a:t>Наземный транспорт</a:t>
            </a:r>
          </a:p>
        </p:txBody>
      </p:sp>
      <p:pic>
        <p:nvPicPr>
          <p:cNvPr id="5" name="Объект 4" descr="http://static.wixstatic.com/media/0a81d2_314d3f112bfb41d084c93e253c4182aa.jpg_srz_2973_2322_85_22_0.50_1.20_0.00_jpg_srz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936" y="1868127"/>
            <a:ext cx="5798127" cy="39901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5326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496944" cy="6084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0208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velikol.ru/dostc/%D0%A7%D1%82%D0%BE%D0%B1%D1%8B+%D1%80%D0%B5%D0%B1%D0%B5%D0%BD%D0%BE%D0%BA+%D1%80%D0%BE%D1%81+%D1%82%D1%80%D1%83%D0%B4%D0%BE%D0%BB%D1%8E%D0%B1%D0%B8%D0%B2%D1%8B%D0%BC%2C+%D0%BD%D1%83%D0%B6%D0%BD%D0%BEc/1879754_html_m4cb550a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352928" cy="536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>
                <a:effectLst/>
              </a:rPr>
              <a:t>Водитель такси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1715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00.infourok.ru/images/doc/229/53398/2/img12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45" t="11325" r="7371" b="48502"/>
          <a:stretch/>
        </p:blipFill>
        <p:spPr bwMode="auto">
          <a:xfrm>
            <a:off x="251520" y="260648"/>
            <a:ext cx="8568000" cy="64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87622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" t="52185" r="58267"/>
          <a:stretch/>
        </p:blipFill>
        <p:spPr bwMode="auto">
          <a:xfrm>
            <a:off x="827584" y="315748"/>
            <a:ext cx="7380000" cy="651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870523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https://fs00.infourok.ru/images/doc/229/53398/2/img12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0" t="52138" r="7692"/>
          <a:stretch/>
        </p:blipFill>
        <p:spPr bwMode="auto">
          <a:xfrm>
            <a:off x="467544" y="270000"/>
            <a:ext cx="7956000" cy="662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64217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1371601"/>
            <a:ext cx="7772400" cy="1121295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Что такое профессия?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11560" y="2708920"/>
            <a:ext cx="7772400" cy="2808312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Профессия - это специальность человека. Это то, чем человек занимается,</a:t>
            </a:r>
          </a:p>
          <a:p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это его работа.</a:t>
            </a:r>
          </a:p>
        </p:txBody>
      </p:sp>
    </p:spTree>
    <p:extLst>
      <p:ext uri="{BB962C8B-B14F-4D97-AF65-F5344CB8AC3E}">
        <p14:creationId xmlns:p14="http://schemas.microsoft.com/office/powerpoint/2010/main" val="126391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04864"/>
            <a:ext cx="6210127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effectLst/>
              </a:rPr>
              <a:t>Водитель автобуса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1773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40" y="404664"/>
            <a:ext cx="8152844" cy="62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0654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576812" cy="57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8916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280000" cy="621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2037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/>
              <a:t>Проводник</a:t>
            </a:r>
          </a:p>
        </p:txBody>
      </p:sp>
      <p:pic>
        <p:nvPicPr>
          <p:cNvPr id="5" name="Объект 4" descr="http://www.gorodfm.net/netcat_files/2551_574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19759"/>
            <a:ext cx="6048672" cy="397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ya62.ru/upload/iblock/47b/47ba4d0441a63f0dae7102c15d55c07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22" y="1268760"/>
            <a:ext cx="3888432" cy="26563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10802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" y="334291"/>
            <a:ext cx="8892000" cy="621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6892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9" y="31374"/>
            <a:ext cx="9071999" cy="68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5729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dirty="0"/>
              <a:t>Капитан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406179" cy="49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3115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2420888"/>
            <a:ext cx="7772400" cy="1455787"/>
          </a:xfrm>
        </p:spPr>
        <p:txBody>
          <a:bodyPr/>
          <a:lstStyle/>
          <a:p>
            <a:r>
              <a:rPr lang="ru-RU" sz="8000" b="1" dirty="0">
                <a:effectLst/>
                <a:latin typeface="Times New Roman"/>
                <a:ea typeface="Calibri"/>
              </a:rPr>
              <a:t>ИООВДКН</a:t>
            </a:r>
            <a:r>
              <a:rPr lang="ru-RU" sz="8000" b="1" u="sng" dirty="0">
                <a:effectLst/>
                <a:latin typeface="Times New Roman"/>
                <a:ea typeface="Calibri"/>
              </a:rPr>
              <a:t>П</a:t>
            </a:r>
            <a:r>
              <a:rPr lang="ru-RU" sz="8000" b="1" dirty="0">
                <a:effectLst/>
                <a:latin typeface="Times New Roman"/>
                <a:ea typeface="Calibri"/>
              </a:rPr>
              <a:t>Р </a:t>
            </a:r>
            <a:endParaRPr lang="ru-RU" sz="80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ПРОВОДНИК</a:t>
            </a:r>
          </a:p>
        </p:txBody>
      </p:sp>
    </p:spTree>
    <p:extLst>
      <p:ext uri="{BB962C8B-B14F-4D97-AF65-F5344CB8AC3E}">
        <p14:creationId xmlns:p14="http://schemas.microsoft.com/office/powerpoint/2010/main" val="306497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204864"/>
            <a:ext cx="7772400" cy="1671811"/>
          </a:xfrm>
        </p:spPr>
        <p:txBody>
          <a:bodyPr/>
          <a:lstStyle/>
          <a:p>
            <a:r>
              <a:rPr lang="ru-RU" sz="8800" b="1" dirty="0">
                <a:effectLst/>
                <a:latin typeface="Times New Roman"/>
                <a:ea typeface="Calibri"/>
              </a:rPr>
              <a:t>АИИ</a:t>
            </a:r>
            <a:r>
              <a:rPr lang="ru-RU" sz="8800" b="1" u="sng" dirty="0">
                <a:effectLst/>
                <a:latin typeface="Times New Roman"/>
                <a:ea typeface="Calibri"/>
              </a:rPr>
              <a:t>М</a:t>
            </a:r>
            <a:r>
              <a:rPr lang="ru-RU" sz="8800" b="1" dirty="0">
                <a:effectLst/>
                <a:latin typeface="Times New Roman"/>
                <a:ea typeface="Calibri"/>
              </a:rPr>
              <a:t>НСТШ</a:t>
            </a:r>
            <a:endParaRPr lang="ru-RU" sz="8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8800" b="1" dirty="0">
                <a:solidFill>
                  <a:srgbClr val="FF0000"/>
                </a:solidFill>
              </a:rPr>
              <a:t>МАШИНИСТ</a:t>
            </a:r>
          </a:p>
        </p:txBody>
      </p:sp>
    </p:spTree>
    <p:extLst>
      <p:ext uri="{BB962C8B-B14F-4D97-AF65-F5344CB8AC3E}">
        <p14:creationId xmlns:p14="http://schemas.microsoft.com/office/powerpoint/2010/main" val="337664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>
                <a:effectLst/>
              </a:rPr>
              <a:t>Что это за чудо - синий дом,</a:t>
            </a:r>
            <a:br>
              <a:rPr lang="ru-RU" sz="2400" b="1" dirty="0">
                <a:effectLst/>
              </a:rPr>
            </a:br>
            <a:r>
              <a:rPr lang="ru-RU" sz="2400" b="1" dirty="0">
                <a:effectLst/>
              </a:rPr>
              <a:t>Окна светлые кругом,</a:t>
            </a:r>
            <a:br>
              <a:rPr lang="ru-RU" sz="2400" b="1" dirty="0">
                <a:effectLst/>
              </a:rPr>
            </a:br>
            <a:r>
              <a:rPr lang="ru-RU" sz="2400" b="1" dirty="0">
                <a:effectLst/>
              </a:rPr>
              <a:t>Носит обувь из резины,</a:t>
            </a:r>
            <a:br>
              <a:rPr lang="ru-RU" sz="2400" b="1" dirty="0">
                <a:effectLst/>
              </a:rPr>
            </a:br>
            <a:r>
              <a:rPr lang="ru-RU" sz="2400" b="1" dirty="0">
                <a:effectLst/>
              </a:rPr>
              <a:t>И питается бензином? </a:t>
            </a:r>
            <a:endParaRPr lang="ru-RU" sz="2400" b="1" dirty="0"/>
          </a:p>
        </p:txBody>
      </p:sp>
      <p:pic>
        <p:nvPicPr>
          <p:cNvPr id="6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76" y="1776063"/>
            <a:ext cx="7242048" cy="4174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690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371601"/>
            <a:ext cx="7772400" cy="1913384"/>
          </a:xfrm>
        </p:spPr>
        <p:txBody>
          <a:bodyPr/>
          <a:lstStyle/>
          <a:p>
            <a:r>
              <a:rPr lang="ru-RU" sz="6600" b="1" dirty="0">
                <a:effectLst/>
                <a:latin typeface="Times New Roman"/>
                <a:ea typeface="Calibri"/>
              </a:rPr>
              <a:t>ЕЕИ</a:t>
            </a:r>
            <a:r>
              <a:rPr lang="ru-RU" sz="6600" b="1" u="sng" dirty="0">
                <a:effectLst/>
                <a:latin typeface="Times New Roman"/>
                <a:ea typeface="Calibri"/>
              </a:rPr>
              <a:t>Д</a:t>
            </a:r>
            <a:r>
              <a:rPr lang="ru-RU" sz="6600" b="1" dirty="0">
                <a:effectLst/>
                <a:latin typeface="Times New Roman"/>
                <a:ea typeface="Calibri"/>
              </a:rPr>
              <a:t>ПРСТЧ</a:t>
            </a:r>
            <a:endParaRPr lang="ru-RU" sz="6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FF0000"/>
                </a:solidFill>
              </a:rPr>
              <a:t>ДИСПЕТЧЕР</a:t>
            </a:r>
          </a:p>
        </p:txBody>
      </p:sp>
    </p:spTree>
    <p:extLst>
      <p:ext uri="{BB962C8B-B14F-4D97-AF65-F5344CB8AC3E}">
        <p14:creationId xmlns:p14="http://schemas.microsoft.com/office/powerpoint/2010/main" val="425913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420888"/>
            <a:ext cx="7772400" cy="1455787"/>
          </a:xfrm>
        </p:spPr>
        <p:txBody>
          <a:bodyPr/>
          <a:lstStyle/>
          <a:p>
            <a:r>
              <a:rPr lang="ru-RU" sz="7200" b="1" dirty="0">
                <a:effectLst/>
              </a:rPr>
              <a:t>ЕЕУ</a:t>
            </a:r>
            <a:r>
              <a:rPr lang="ru-RU" sz="7200" b="1" u="sng" dirty="0">
                <a:effectLst/>
              </a:rPr>
              <a:t>П</a:t>
            </a:r>
            <a:r>
              <a:rPr lang="ru-RU" sz="7200" b="1" dirty="0">
                <a:effectLst/>
              </a:rPr>
              <a:t>ТЦ</a:t>
            </a:r>
            <a:endParaRPr lang="ru-RU" sz="7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FF0000"/>
                </a:solidFill>
              </a:rPr>
              <a:t>ПУТЕЕЦ</a:t>
            </a:r>
          </a:p>
        </p:txBody>
      </p:sp>
    </p:spTree>
    <p:extLst>
      <p:ext uri="{BB962C8B-B14F-4D97-AF65-F5344CB8AC3E}">
        <p14:creationId xmlns:p14="http://schemas.microsoft.com/office/powerpoint/2010/main" val="88869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/>
              <a:t>Подземный транспорт</a:t>
            </a:r>
          </a:p>
        </p:txBody>
      </p:sp>
      <p:pic>
        <p:nvPicPr>
          <p:cNvPr id="5" name="Объект 3" descr="https://fs00.infourok.ru/images/doc/181/207470/640/img3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28634" r="50961" b="27775"/>
          <a:stretch/>
        </p:blipFill>
        <p:spPr bwMode="auto">
          <a:xfrm>
            <a:off x="1547664" y="1844824"/>
            <a:ext cx="6876000" cy="4572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549656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328775" cy="50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Метро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ru-RU" sz="1600" dirty="0"/>
              <a:t>- Кто управляет </a:t>
            </a:r>
          </a:p>
        </p:txBody>
      </p:sp>
    </p:spTree>
    <p:extLst>
      <p:ext uri="{BB962C8B-B14F-4D97-AF65-F5344CB8AC3E}">
        <p14:creationId xmlns:p14="http://schemas.microsoft.com/office/powerpoint/2010/main" val="1016071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81/207470/640/img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26" t="58549" r="9615" b="7689"/>
          <a:stretch/>
        </p:blipFill>
        <p:spPr bwMode="auto">
          <a:xfrm>
            <a:off x="971600" y="879784"/>
            <a:ext cx="7128000" cy="5472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34756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3744416"/>
          </a:xfrm>
        </p:spPr>
        <p:txBody>
          <a:bodyPr/>
          <a:lstStyle/>
          <a:p>
            <a:r>
              <a:rPr lang="ru-RU" sz="8000" b="1" dirty="0">
                <a:effectLst/>
              </a:rPr>
              <a:t>Все профессии нужны </a:t>
            </a:r>
            <a:br>
              <a:rPr lang="ru-RU" sz="8000" b="1" dirty="0">
                <a:effectLst/>
              </a:rPr>
            </a:br>
            <a:r>
              <a:rPr lang="ru-RU" sz="8000" b="1" dirty="0">
                <a:effectLst/>
              </a:rPr>
              <a:t>Все профессии важны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6091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>
                <a:effectLst/>
                <a:latin typeface="Times New Roman"/>
                <a:ea typeface="Times New Roman"/>
              </a:rPr>
              <a:t>Он в безбрежном океане</a:t>
            </a:r>
            <a:br>
              <a:rPr lang="ru-RU" sz="2400" b="1" dirty="0">
                <a:effectLst/>
                <a:latin typeface="Times New Roman"/>
                <a:ea typeface="Times New Roman"/>
              </a:rPr>
            </a:br>
            <a:r>
              <a:rPr lang="ru-RU" sz="2400" b="1" dirty="0">
                <a:effectLst/>
                <a:latin typeface="Times New Roman"/>
                <a:ea typeface="Times New Roman"/>
              </a:rPr>
              <a:t>Туч касается крылом.</a:t>
            </a:r>
            <a:br>
              <a:rPr lang="ru-RU" sz="2400" b="1" dirty="0">
                <a:effectLst/>
                <a:latin typeface="Times New Roman"/>
                <a:ea typeface="Times New Roman"/>
              </a:rPr>
            </a:br>
            <a:r>
              <a:rPr lang="ru-RU" sz="2400" b="1" dirty="0">
                <a:effectLst/>
                <a:latin typeface="Times New Roman"/>
                <a:ea typeface="Times New Roman"/>
              </a:rPr>
              <a:t>Развернется – под лучами</a:t>
            </a:r>
            <a:br>
              <a:rPr lang="ru-RU" sz="2400" b="1" dirty="0">
                <a:effectLst/>
                <a:latin typeface="Times New Roman"/>
                <a:ea typeface="Times New Roman"/>
              </a:rPr>
            </a:br>
            <a:r>
              <a:rPr lang="ru-RU" sz="2400" b="1" dirty="0">
                <a:effectLst/>
                <a:latin typeface="Times New Roman"/>
                <a:ea typeface="Times New Roman"/>
              </a:rPr>
              <a:t>Отливает серебром. </a:t>
            </a:r>
            <a:endParaRPr lang="ru-RU" sz="2400" b="1" dirty="0"/>
          </a:p>
        </p:txBody>
      </p:sp>
      <p:pic>
        <p:nvPicPr>
          <p:cNvPr id="4" name="Рисунок 6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6696743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322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>
                <a:effectLst/>
                <a:latin typeface="Times New Roman"/>
                <a:ea typeface="Times New Roman"/>
              </a:rPr>
              <a:t>Какой конь землю пашет,</a:t>
            </a:r>
            <a:br>
              <a:rPr lang="ru-RU" sz="2400" b="1" dirty="0">
                <a:effectLst/>
                <a:latin typeface="Times New Roman"/>
                <a:ea typeface="Times New Roman"/>
              </a:rPr>
            </a:br>
            <a:r>
              <a:rPr lang="ru-RU" sz="2400" b="1" dirty="0">
                <a:effectLst/>
                <a:latin typeface="Times New Roman"/>
                <a:ea typeface="Times New Roman"/>
              </a:rPr>
              <a:t>А сена не ест? </a:t>
            </a:r>
            <a:endParaRPr lang="ru-RU" sz="2400" b="1" dirty="0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73"/>
          <a:stretch/>
        </p:blipFill>
        <p:spPr bwMode="auto">
          <a:xfrm>
            <a:off x="1602990" y="1823558"/>
            <a:ext cx="5938019" cy="40792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6734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48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>
                <a:effectLst/>
              </a:rPr>
              <a:t>Я важная машина, есть кузов и кабина.                        Вожу любые грузы по ленточкам дорог.</a:t>
            </a:r>
            <a:br>
              <a:rPr lang="ru-RU" sz="2400" b="1" dirty="0">
                <a:effectLst/>
              </a:rPr>
            </a:br>
            <a:r>
              <a:rPr lang="ru-RU" sz="2400" b="1" dirty="0">
                <a:effectLst/>
              </a:rPr>
              <a:t>И парты, и арбузы я вам доставлю в срок. </a:t>
            </a:r>
          </a:p>
        </p:txBody>
      </p:sp>
      <p:pic>
        <p:nvPicPr>
          <p:cNvPr id="4" name="Рисунок 4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45238"/>
            <a:ext cx="5904656" cy="4124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209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24482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dirty="0"/>
              <a:t>По дороге из железа</a:t>
            </a:r>
            <a:br>
              <a:rPr lang="ru-RU" sz="2000" b="1" dirty="0"/>
            </a:br>
            <a:r>
              <a:rPr lang="ru-RU" sz="2000" b="1" dirty="0"/>
              <a:t>Быстро еду мимо леса,</a:t>
            </a:r>
            <a:br>
              <a:rPr lang="ru-RU" sz="2000" b="1" dirty="0"/>
            </a:br>
            <a:r>
              <a:rPr lang="ru-RU" sz="2000" b="1" dirty="0"/>
              <a:t>Мимо тундры и песков,</a:t>
            </a:r>
            <a:br>
              <a:rPr lang="ru-RU" sz="2000" b="1" dirty="0"/>
            </a:br>
            <a:r>
              <a:rPr lang="ru-RU" sz="2000" b="1" dirty="0"/>
              <a:t>Деревень и городов.</a:t>
            </a:r>
            <a:br>
              <a:rPr lang="ru-RU" sz="2000" b="1" dirty="0"/>
            </a:br>
            <a:r>
              <a:rPr lang="ru-RU" sz="2000" b="1" dirty="0"/>
              <a:t>Мне уже немало лет.</a:t>
            </a:r>
            <a:br>
              <a:rPr lang="ru-RU" sz="2000" b="1" dirty="0"/>
            </a:br>
            <a:r>
              <a:rPr lang="ru-RU" sz="2000" b="1" dirty="0"/>
              <a:t>Паровозом был мой дед</a:t>
            </a:r>
            <a:r>
              <a:rPr lang="ru-RU" sz="2000" dirty="0"/>
              <a:t>. </a:t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4" name="Объект 3" descr="http://siteodetyah.ru/wp-content/uploads/2011/05/12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" t="50926" r="-962" b="2083"/>
          <a:stretch/>
        </p:blipFill>
        <p:spPr bwMode="auto">
          <a:xfrm>
            <a:off x="1115616" y="2195319"/>
            <a:ext cx="6840760" cy="38691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95639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usana.ru/files/3134/573/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30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1.imgbb.ru/community/5/57275/1e806e98e41c9a37308bc3b9de5fad4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2" y="260648"/>
            <a:ext cx="4867275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57367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361</TotalTime>
  <Words>196</Words>
  <Application>Microsoft Office PowerPoint</Application>
  <PresentationFormat>Экран (4:3)</PresentationFormat>
  <Paragraphs>33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Тема Office</vt:lpstr>
      <vt:lpstr>Профессии людей на транспорте</vt:lpstr>
      <vt:lpstr>Что такое профессия?</vt:lpstr>
      <vt:lpstr>Что это за чудо - синий дом, Окна светлые кругом, Носит обувь из резины, И питается бензином? </vt:lpstr>
      <vt:lpstr>Он в безбрежном океане Туч касается крылом. Развернется – под лучами Отливает серебром. </vt:lpstr>
      <vt:lpstr>Какой конь землю пашет, А сена не ест? </vt:lpstr>
      <vt:lpstr>Я важная машина, есть кузов и кабина.                        Вожу любые грузы по ленточкам дорог. И парты, и арбузы я вам доставлю в срок. </vt:lpstr>
      <vt:lpstr>По дороге из железа Быстро еду мимо леса, Мимо тундры и песков, Деревень и городов. Мне уже немало лет. Паровозом был мой дед.  </vt:lpstr>
      <vt:lpstr>Презентация PowerPoint</vt:lpstr>
      <vt:lpstr>Презентация PowerPoint</vt:lpstr>
      <vt:lpstr>Воздушный транспорт</vt:lpstr>
      <vt:lpstr>Профессии на транспорте</vt:lpstr>
      <vt:lpstr> </vt:lpstr>
      <vt:lpstr>Презентация PowerPoint</vt:lpstr>
      <vt:lpstr>Наземный транспорт</vt:lpstr>
      <vt:lpstr>Презентация PowerPoint</vt:lpstr>
      <vt:lpstr>Водитель такси</vt:lpstr>
      <vt:lpstr>Презентация PowerPoint</vt:lpstr>
      <vt:lpstr>Презентация PowerPoint</vt:lpstr>
      <vt:lpstr>Презентация PowerPoint</vt:lpstr>
      <vt:lpstr>Водитель автобуса</vt:lpstr>
      <vt:lpstr>Презентация PowerPoint</vt:lpstr>
      <vt:lpstr>Презентация PowerPoint</vt:lpstr>
      <vt:lpstr>Презентация PowerPoint</vt:lpstr>
      <vt:lpstr>Проводник</vt:lpstr>
      <vt:lpstr>Презентация PowerPoint</vt:lpstr>
      <vt:lpstr>Презентация PowerPoint</vt:lpstr>
      <vt:lpstr>Капитан</vt:lpstr>
      <vt:lpstr>ИООВДКНПР </vt:lpstr>
      <vt:lpstr>АИИМНСТШ</vt:lpstr>
      <vt:lpstr>ЕЕИДПРСТЧ</vt:lpstr>
      <vt:lpstr>ЕЕУПТЦ</vt:lpstr>
      <vt:lpstr>Подземный транспорт</vt:lpstr>
      <vt:lpstr>Метро</vt:lpstr>
      <vt:lpstr>Презентация PowerPoint</vt:lpstr>
      <vt:lpstr>Все профессии нужны  Все профессии важны.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Профессии людей на транспорте</dc:title>
  <dc:creator>Пользователь</dc:creator>
  <cp:lastModifiedBy>Пользователь</cp:lastModifiedBy>
  <cp:revision>18</cp:revision>
  <dcterms:created xsi:type="dcterms:W3CDTF">2016-10-26T13:36:29Z</dcterms:created>
  <dcterms:modified xsi:type="dcterms:W3CDTF">2024-03-16T19:11:47Z</dcterms:modified>
</cp:coreProperties>
</file>