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548680"/>
            <a:ext cx="6172200" cy="664840"/>
          </a:xfrm>
        </p:spPr>
        <p:txBody>
          <a:bodyPr/>
          <a:lstStyle/>
          <a:p>
            <a:pPr algn="ctr"/>
            <a:r>
              <a:rPr lang="ru-RU" dirty="0" smtClean="0"/>
              <a:t>Линия рассказчица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4338" name="Picture 2" descr="C:\Users\123\Documents\Лена\Картинки\Линия рассказчица\Bankoboev.Ru_cvetnye_lin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1" y="1412776"/>
            <a:ext cx="4512501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Линия - рассказчица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73216"/>
            <a:ext cx="777686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Линия – рассказчица, она бежит из-под карандаша и рассказывает обо всём, что ты хочешь.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123\Documents\Лена\Картинки\Линия рассказчица\2025 - коп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5234076" cy="4320480"/>
          </a:xfrm>
          <a:prstGeom prst="rect">
            <a:avLst/>
          </a:prstGeom>
          <a:noFill/>
        </p:spPr>
      </p:pic>
      <p:pic>
        <p:nvPicPr>
          <p:cNvPr id="8195" name="Picture 3" descr="C:\Users\123\Documents\Лена\Картинки\Линия рассказчица\2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24744"/>
            <a:ext cx="6946661" cy="4392488"/>
          </a:xfrm>
          <a:prstGeom prst="rect">
            <a:avLst/>
          </a:prstGeom>
          <a:noFill/>
        </p:spPr>
      </p:pic>
      <p:pic>
        <p:nvPicPr>
          <p:cNvPr id="8196" name="Picture 4" descr="C:\Users\123\Documents\Лена\Картинки\Линия рассказчица\2026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052736"/>
            <a:ext cx="5976664" cy="4379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123\Documents\Лена\Картинки\Линия рассказчица\2022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96952"/>
            <a:ext cx="3090863" cy="3554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Линия - рассказчица</a:t>
            </a:r>
            <a:endParaRPr lang="ru-RU" b="1" dirty="0"/>
          </a:p>
        </p:txBody>
      </p:sp>
      <p:pic>
        <p:nvPicPr>
          <p:cNvPr id="10242" name="Picture 2" descr="C:\Users\123\Documents\Лена\Картинки\Линия рассказчица\202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3151632" cy="3977640"/>
          </a:xfrm>
          <a:prstGeom prst="rect">
            <a:avLst/>
          </a:prstGeom>
          <a:noFill/>
        </p:spPr>
      </p:pic>
      <p:pic>
        <p:nvPicPr>
          <p:cNvPr id="10244" name="Picture 4" descr="C:\Users\123\Documents\Лена\Картинки\Линия рассказчица\2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980728"/>
            <a:ext cx="3448050" cy="33623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Линия - рассказчица</a:t>
            </a:r>
            <a:endParaRPr lang="ru-RU" b="1" dirty="0"/>
          </a:p>
        </p:txBody>
      </p:sp>
      <p:pic>
        <p:nvPicPr>
          <p:cNvPr id="11267" name="Picture 3" descr="C:\Users\123\Documents\Лена\Картинки\Линия рассказчица\2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4035425" cy="3895725"/>
          </a:xfrm>
          <a:prstGeom prst="rect">
            <a:avLst/>
          </a:prstGeom>
          <a:noFill/>
        </p:spPr>
      </p:pic>
      <p:pic>
        <p:nvPicPr>
          <p:cNvPr id="11268" name="Picture 4" descr="C:\Users\123\Documents\Лена\Картинки\Линия рассказчица\2029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052736"/>
            <a:ext cx="4084637" cy="3862387"/>
          </a:xfrm>
          <a:prstGeom prst="rect">
            <a:avLst/>
          </a:prstGeom>
          <a:noFill/>
        </p:spPr>
      </p:pic>
      <p:pic>
        <p:nvPicPr>
          <p:cNvPr id="11266" name="Picture 2" descr="C:\Users\123\Documents\Лена\Картинки\Линия рассказчица\2023 - коп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980728"/>
            <a:ext cx="2016224" cy="3939651"/>
          </a:xfrm>
          <a:prstGeom prst="rect">
            <a:avLst/>
          </a:prstGeom>
          <a:noFill/>
        </p:spPr>
      </p:pic>
      <p:pic>
        <p:nvPicPr>
          <p:cNvPr id="11269" name="Picture 5" descr="C:\Users\123\Documents\Лена\Картинки\Линия рассказчица\2023.jpg"/>
          <p:cNvPicPr>
            <a:picLocks noChangeAspect="1" noChangeArrowheads="1"/>
          </p:cNvPicPr>
          <p:nvPr/>
        </p:nvPicPr>
        <p:blipFill>
          <a:blip r:embed="rId5" cstate="print"/>
          <a:srcRect r="4000"/>
          <a:stretch>
            <a:fillRect/>
          </a:stretch>
        </p:blipFill>
        <p:spPr bwMode="auto">
          <a:xfrm>
            <a:off x="5148064" y="3501008"/>
            <a:ext cx="1728192" cy="283275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907704" y="9087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Линия рассказчица</a:t>
            </a:r>
            <a:endParaRPr lang="ru-RU" b="1" dirty="0"/>
          </a:p>
        </p:txBody>
      </p:sp>
      <p:pic>
        <p:nvPicPr>
          <p:cNvPr id="12290" name="Picture 2" descr="C:\Users\123\Documents\Лена\Картинки\Линия рассказчица\2028 - коп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2736"/>
            <a:ext cx="6577988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Линия - рассказчица</a:t>
            </a:r>
            <a:endParaRPr lang="ru-RU" b="1" dirty="0"/>
          </a:p>
        </p:txBody>
      </p:sp>
      <p:pic>
        <p:nvPicPr>
          <p:cNvPr id="13314" name="Picture 2" descr="C:\Users\123\Documents\Лена\Картинки\Линия рассказчица\001 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320480" cy="5510035"/>
          </a:xfrm>
          <a:prstGeom prst="rect">
            <a:avLst/>
          </a:prstGeom>
          <a:noFill/>
        </p:spPr>
      </p:pic>
      <p:pic>
        <p:nvPicPr>
          <p:cNvPr id="13315" name="Picture 3" descr="C:\Users\123\Documents\Лена\Картинки\Линия рассказчица\2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08720"/>
            <a:ext cx="4184806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Список источников: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92500"/>
          </a:bodyPr>
          <a:lstStyle/>
          <a:p>
            <a:r>
              <a:rPr lang="ru-RU" dirty="0" err="1" smtClean="0"/>
              <a:t>Неменская</a:t>
            </a:r>
            <a:r>
              <a:rPr lang="ru-RU" dirty="0" smtClean="0"/>
              <a:t> Л. А. Искусство и ты: Ты изображаешь, украшаешь и строишь: Учебник для 1 класса </a:t>
            </a:r>
            <a:r>
              <a:rPr lang="ru-RU" dirty="0" err="1" smtClean="0"/>
              <a:t>нач</a:t>
            </a:r>
            <a:r>
              <a:rPr lang="ru-RU" dirty="0" smtClean="0"/>
              <a:t>. школы/ Л. А. </a:t>
            </a:r>
            <a:r>
              <a:rPr lang="ru-RU" dirty="0" err="1" smtClean="0"/>
              <a:t>Неменская</a:t>
            </a:r>
            <a:r>
              <a:rPr lang="ru-RU" dirty="0" smtClean="0"/>
              <a:t>; Под ред. Б. М. </a:t>
            </a:r>
            <a:r>
              <a:rPr lang="ru-RU" dirty="0" err="1" smtClean="0"/>
              <a:t>Неменского</a:t>
            </a:r>
            <a:r>
              <a:rPr lang="ru-RU" dirty="0" smtClean="0"/>
              <a:t>. – 5-е изд. – М.: Просвещение, 2015. – 111с.: ил.</a:t>
            </a:r>
          </a:p>
          <a:p>
            <a:r>
              <a:rPr lang="ru-RU" dirty="0" smtClean="0"/>
              <a:t>Горяева Н. А. Маленький художник: пособие для работы с детьми 4-5 лет/ Н. А. Горяева; под ред. Б. М. </a:t>
            </a:r>
            <a:r>
              <a:rPr lang="ru-RU" dirty="0" err="1" smtClean="0"/>
              <a:t>Неменского</a:t>
            </a:r>
            <a:r>
              <a:rPr lang="ru-RU" dirty="0" smtClean="0"/>
              <a:t>. – М.: Просвещение, 2011. – 96 с.: ил.</a:t>
            </a:r>
          </a:p>
          <a:p>
            <a:r>
              <a:rPr lang="ru-RU" dirty="0" err="1" smtClean="0"/>
              <a:t>Неменская</a:t>
            </a:r>
            <a:r>
              <a:rPr lang="ru-RU" dirty="0" smtClean="0"/>
              <a:t> Л. А. Твоя мастерская: Рабочая тетрадь, 1 класс: М.: Просвещение, 2015. – 40 с.: ил.</a:t>
            </a:r>
          </a:p>
          <a:p>
            <a:r>
              <a:rPr lang="ru-RU" dirty="0" err="1" smtClean="0"/>
              <a:t>Катханова</a:t>
            </a:r>
            <a:r>
              <a:rPr lang="ru-RU" dirty="0" smtClean="0"/>
              <a:t> Ю. Ф., Васильев А. И. Изобразительное искусство. Рабочая тетрадь, 2 класс, часть 1: «Гуманитарный издательский центр «</a:t>
            </a:r>
            <a:r>
              <a:rPr lang="ru-RU" dirty="0" err="1" smtClean="0"/>
              <a:t>Владос</a:t>
            </a:r>
            <a:r>
              <a:rPr lang="ru-RU" dirty="0" smtClean="0"/>
              <a:t>», 2000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Изображать можно линией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73216"/>
            <a:ext cx="78488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Карандаш и ручка, фломастер и мелок оставляют след. Это линия.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123\Documents\Лена\Картинки\Линия рассказчица\Bankoboev.Ru_cvetnye_lini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80728"/>
            <a:ext cx="6034765" cy="452607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Линии в природе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949280"/>
            <a:ext cx="76328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природе многое напоминает линии. Например, ветви деревьев, травы.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123\Documents\Лена\Картинки\Линия рассказчица\18nov2012_00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36712"/>
            <a:ext cx="5310289" cy="3528392"/>
          </a:xfrm>
          <a:prstGeom prst="rect">
            <a:avLst/>
          </a:prstGeom>
          <a:noFill/>
        </p:spPr>
      </p:pic>
      <p:pic>
        <p:nvPicPr>
          <p:cNvPr id="2052" name="Picture 4" descr="C:\Users\123\Documents\Лена\Картинки\Линия рассказчица\stock-photo-high-resolution-green-fresh-and-natural-d-grass-field-or-lawn-isolated-on-white-background-frame-131100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221088"/>
            <a:ext cx="5555428" cy="15841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Линии бывают разные:</a:t>
            </a:r>
            <a:endParaRPr lang="ru-RU" b="1" dirty="0"/>
          </a:p>
        </p:txBody>
      </p:sp>
      <p:pic>
        <p:nvPicPr>
          <p:cNvPr id="3074" name="Picture 2" descr="C:\Users\123\Documents\Лена\Картинки\Линия рассказчица\vert_lines_ruler_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2934" t="1482"/>
          <a:stretch>
            <a:fillRect/>
          </a:stretch>
        </p:blipFill>
        <p:spPr bwMode="auto">
          <a:xfrm>
            <a:off x="1979712" y="1124744"/>
            <a:ext cx="4730650" cy="48013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6093296"/>
            <a:ext cx="727280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Это прямые вертикальные линии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988840"/>
            <a:ext cx="367240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Это прямые горизонтальные линии</a:t>
            </a:r>
            <a:endParaRPr lang="ru-RU" b="1" dirty="0"/>
          </a:p>
        </p:txBody>
      </p:sp>
      <p:pic>
        <p:nvPicPr>
          <p:cNvPr id="4098" name="Picture 2" descr="C:\Users\123\Documents\Лена\Картинки\Линия рассказчица\2672fca667ab9752b49e90a0b9c29c2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464496" cy="585507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Это волнистые линии</a:t>
            </a:r>
            <a:endParaRPr lang="ru-RU" b="1" dirty="0"/>
          </a:p>
        </p:txBody>
      </p:sp>
      <p:pic>
        <p:nvPicPr>
          <p:cNvPr id="6146" name="Picture 2" descr="C:\Users\123\Documents\Лена\Картинки\Линия рассказчица\depositphotos_30015097-Abstract-colored-lines-seamless-patter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80728"/>
            <a:ext cx="5328592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Это зигзагообразные линии</a:t>
            </a:r>
            <a:endParaRPr lang="ru-RU" b="1" dirty="0"/>
          </a:p>
        </p:txBody>
      </p:sp>
      <p:pic>
        <p:nvPicPr>
          <p:cNvPr id="5122" name="Picture 2" descr="C:\Users\123\Documents\Лена\Картинки\Линия рассказчица\colored-spiral-lines-seamless-pattern-with-grunge-effect-stock-vector-Z9Fkuo-clipar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888432" cy="3888432"/>
          </a:xfrm>
          <a:prstGeom prst="rect">
            <a:avLst/>
          </a:prstGeom>
          <a:noFill/>
        </p:spPr>
      </p:pic>
      <p:pic>
        <p:nvPicPr>
          <p:cNvPr id="5123" name="Picture 3" descr="C:\Users\123\Documents\Лена\Картинки\Линия рассказчица\depositphotos_50101049-Colorful-stripes-seamless-zigzag-patte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12776"/>
            <a:ext cx="4070638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Это извилистые линии</a:t>
            </a:r>
            <a:endParaRPr lang="ru-RU" b="1" dirty="0"/>
          </a:p>
        </p:txBody>
      </p:sp>
      <p:pic>
        <p:nvPicPr>
          <p:cNvPr id="7" name="Picture 2" descr="C:\Users\123\Documents\Лена\Картинки\Линия рассказчица\clp16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76872"/>
            <a:ext cx="4032448" cy="4032448"/>
          </a:xfrm>
          <a:prstGeom prst="rect">
            <a:avLst/>
          </a:prstGeom>
          <a:noFill/>
        </p:spPr>
      </p:pic>
      <p:pic>
        <p:nvPicPr>
          <p:cNvPr id="7172" name="Picture 4" descr="C:\Users\123\Documents\Лена\Картинки\Линия рассказчица\16760226-Abstract-seamless-pattern-with-color-curly-lines-Vector-Stock-Vecto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3865513" cy="386551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56207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Изображать можно разными линиями</a:t>
            </a:r>
            <a:endParaRPr lang="ru-RU" b="1" dirty="0"/>
          </a:p>
        </p:txBody>
      </p:sp>
      <p:pic>
        <p:nvPicPr>
          <p:cNvPr id="9218" name="Picture 2" descr="C:\Users\123\Documents\Лена\Картинки\Линия рассказчица\2017 - коп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5"/>
            <a:ext cx="1656184" cy="5481529"/>
          </a:xfrm>
          <a:prstGeom prst="rect">
            <a:avLst/>
          </a:prstGeom>
          <a:noFill/>
        </p:spPr>
      </p:pic>
      <p:pic>
        <p:nvPicPr>
          <p:cNvPr id="9219" name="Picture 3" descr="C:\Users\123\Documents\Лена\Картинки\Линия рассказчица\2019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980728"/>
            <a:ext cx="1440160" cy="5559540"/>
          </a:xfrm>
          <a:prstGeom prst="rect">
            <a:avLst/>
          </a:prstGeom>
          <a:noFill/>
        </p:spPr>
      </p:pic>
      <p:pic>
        <p:nvPicPr>
          <p:cNvPr id="9220" name="Picture 4" descr="C:\Users\123\Documents\Лена\Картинки\Линия рассказчица\2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124744"/>
            <a:ext cx="2128386" cy="5400600"/>
          </a:xfrm>
          <a:prstGeom prst="rect">
            <a:avLst/>
          </a:prstGeom>
          <a:noFill/>
        </p:spPr>
      </p:pic>
      <p:pic>
        <p:nvPicPr>
          <p:cNvPr id="9221" name="Picture 5" descr="C:\Users\123\Documents\Лена\Картинки\Линия рассказчица\2017.jpg"/>
          <p:cNvPicPr>
            <a:picLocks noChangeAspect="1" noChangeArrowheads="1"/>
          </p:cNvPicPr>
          <p:nvPr/>
        </p:nvPicPr>
        <p:blipFill>
          <a:blip r:embed="rId5" cstate="print"/>
          <a:srcRect l="48242"/>
          <a:stretch>
            <a:fillRect/>
          </a:stretch>
        </p:blipFill>
        <p:spPr bwMode="auto">
          <a:xfrm>
            <a:off x="6372200" y="1196752"/>
            <a:ext cx="2119883" cy="1957387"/>
          </a:xfrm>
          <a:prstGeom prst="rect">
            <a:avLst/>
          </a:prstGeom>
          <a:noFill/>
        </p:spPr>
      </p:pic>
      <p:pic>
        <p:nvPicPr>
          <p:cNvPr id="9222" name="Picture 6" descr="C:\Users\123\Documents\Лена\Картинки\Линия рассказчица\2018 - копия.jpg"/>
          <p:cNvPicPr>
            <a:picLocks noChangeAspect="1" noChangeArrowheads="1"/>
          </p:cNvPicPr>
          <p:nvPr/>
        </p:nvPicPr>
        <p:blipFill>
          <a:blip r:embed="rId6" cstate="print"/>
          <a:srcRect l="31728"/>
          <a:stretch>
            <a:fillRect/>
          </a:stretch>
        </p:blipFill>
        <p:spPr bwMode="auto">
          <a:xfrm>
            <a:off x="6156176" y="3284984"/>
            <a:ext cx="2559492" cy="1224136"/>
          </a:xfrm>
          <a:prstGeom prst="rect">
            <a:avLst/>
          </a:prstGeom>
          <a:noFill/>
        </p:spPr>
      </p:pic>
      <p:pic>
        <p:nvPicPr>
          <p:cNvPr id="9223" name="Picture 7" descr="C:\Users\123\Documents\Лена\Картинки\Линия рассказчица\2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1124744"/>
            <a:ext cx="6969390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120</TotalTime>
  <Words>249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Линия рассказчица</vt:lpstr>
      <vt:lpstr>Изображать можно линией</vt:lpstr>
      <vt:lpstr>Линии в природе</vt:lpstr>
      <vt:lpstr>Линии бывают разные:</vt:lpstr>
      <vt:lpstr>Это прямые горизонтальные линии</vt:lpstr>
      <vt:lpstr>Это волнистые линии</vt:lpstr>
      <vt:lpstr>Это зигзагообразные линии</vt:lpstr>
      <vt:lpstr>Это извилистые линии</vt:lpstr>
      <vt:lpstr>Изображать можно разными линиями</vt:lpstr>
      <vt:lpstr>Линия - рассказчица</vt:lpstr>
      <vt:lpstr>Линия - рассказчица</vt:lpstr>
      <vt:lpstr>Линия - рассказчица</vt:lpstr>
      <vt:lpstr>Линия рассказчица</vt:lpstr>
      <vt:lpstr>Линия - рассказчица</vt:lpstr>
      <vt:lpstr>Список источников: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Линия рассказчица</dc:title>
  <dc:creator>DNS</dc:creator>
  <cp:lastModifiedBy>Учитель</cp:lastModifiedBy>
  <cp:revision>12</cp:revision>
  <dcterms:created xsi:type="dcterms:W3CDTF">2016-10-12T07:26:44Z</dcterms:created>
  <dcterms:modified xsi:type="dcterms:W3CDTF">2021-11-10T07:44:42Z</dcterms:modified>
</cp:coreProperties>
</file>