
<file path=[Content_Types].xml><?xml version="1.0" encoding="utf-8"?>
<Types xmlns="http://schemas.openxmlformats.org/package/2006/content-types">
  <Default Extension="jpg_large" ContentType="image/j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7" r:id="rId3"/>
    <p:sldId id="258" r:id="rId4"/>
    <p:sldId id="257" r:id="rId5"/>
    <p:sldId id="259" r:id="rId6"/>
    <p:sldId id="275" r:id="rId7"/>
    <p:sldId id="262" r:id="rId8"/>
    <p:sldId id="261" r:id="rId9"/>
    <p:sldId id="263" r:id="rId10"/>
    <p:sldId id="268" r:id="rId11"/>
    <p:sldId id="271" r:id="rId12"/>
    <p:sldId id="269" r:id="rId13"/>
    <p:sldId id="265" r:id="rId14"/>
    <p:sldId id="266" r:id="rId15"/>
    <p:sldId id="270" r:id="rId16"/>
    <p:sldId id="267" r:id="rId17"/>
    <p:sldId id="272" r:id="rId18"/>
    <p:sldId id="273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-438" y="-3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3/31/2022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oad-front.ru/phpBB2/go.php?http://www.specnaz.ru/istoriya/476/" TargetMode="External"/><Relationship Id="rId2" Type="http://schemas.openxmlformats.org/officeDocument/2006/relationships/hyperlink" Target="http://www.specnaz.ru/istoriya/476/http:/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go.mail.ru/search_images" TargetMode="External"/><Relationship Id="rId4" Type="http://schemas.openxmlformats.org/officeDocument/2006/relationships/hyperlink" Target="http://www.zoopicture.ru/wojtek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_large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9213" y="-581447"/>
            <a:ext cx="8915399" cy="3988676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«Животные в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Великой Отечественной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войне.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5432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avatars.mds.yandex.net/get-zen_doc/237236/pub_5c5fcc3ad704ab00af3b07e4_5c5fd59b9e391400ae5f770a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9926" y="0"/>
            <a:ext cx="5712073" cy="4131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i.pinimg.com/originals/a2/15/d1/a215d1295c5270380aa9bb6eb6bb205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2489201"/>
            <a:ext cx="6476596" cy="4250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3854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34834722d91d826f63c3849feb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133" y="580761"/>
            <a:ext cx="3762375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9927886eb45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388" y="1333500"/>
            <a:ext cx="3680642" cy="4868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193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ds03.infourok.ru/uploads/ex/0245/00050b54-69c4c3ce/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1086" y="0"/>
            <a:ext cx="9038769" cy="6735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540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storecalc.com/wp-content/uploads/2017/05/interesnye_fakty_o_vov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89" y="132422"/>
            <a:ext cx="6677244" cy="5007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storecalc.com/wp-content/uploads/2017/05/interesnye_fakty_o_vov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33" y="2989823"/>
            <a:ext cx="5418667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1537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133" y="0"/>
            <a:ext cx="601133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553200" y="491067"/>
            <a:ext cx="5147733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Великой Отечественной войны в состав советских войск входила резервная 28-я армия, в которой верблюды были тягловой силой для пушек. Она была сформирована во время Сталинградской битвы в Астрахани. Существенная нехватка лошадей и техники вынудила выловить и приручить почти 350 диких верблюдов.    Корабли пустыни весьма успешно справлялись со своими задачами. А верблюд по кличке Яшка даже участвовал в битве за Берлин в 1945. </a:t>
            </a:r>
          </a:p>
        </p:txBody>
      </p:sp>
    </p:spTree>
    <p:extLst>
      <p:ext uri="{BB962C8B-B14F-4D97-AF65-F5344CB8AC3E}">
        <p14:creationId xmlns:p14="http://schemas.microsoft.com/office/powerpoint/2010/main" val="3193465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66" y="1226282"/>
            <a:ext cx="5858932" cy="3412392"/>
          </a:xfrm>
          <a:prstGeom prst="rect">
            <a:avLst/>
          </a:prstGeom>
        </p:spPr>
      </p:pic>
      <p:pic>
        <p:nvPicPr>
          <p:cNvPr id="10242" name="Picture 2" descr="Нет описания фото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6708" y="2419349"/>
            <a:ext cx="6229350" cy="4438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264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storecalc.com/wp-content/uploads/2017/05/interesnye_fakty_o_vov2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3151" y="0"/>
            <a:ext cx="5488849" cy="4847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storecalc.com/wp-content/uploads/2017/05/interesnye_fakty_o_vov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02" y="2423670"/>
            <a:ext cx="6542749" cy="4299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3472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47467" y="2810932"/>
            <a:ext cx="494453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когда в майский день 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могилы приходим святые. 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святое, храня, 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минуту молчанья стоим. 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 пускай эта дань 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огонь, и цветы полевые 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Будут памятью светлой 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Будут скромной наградой и им!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33" y="258984"/>
            <a:ext cx="6780414" cy="453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67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04534" y="203199"/>
            <a:ext cx="47896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Использованы: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16667" y="1032933"/>
            <a:ext cx="702733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http://www.specnaz.ru/istoriya/476/http://</a:t>
            </a:r>
            <a:r>
              <a:rPr lang="ru-RU" sz="28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 ww.road-front.ru/phpBB2/</a:t>
            </a:r>
            <a:r>
              <a:rPr lang="ru-RU" sz="2800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go.php</a:t>
            </a:r>
            <a:r>
              <a:rPr lang="ru-RU" sz="28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?</a:t>
            </a:r>
            <a:endParaRPr lang="ru-RU" sz="2800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28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http://www.zoopicture.ru/wojtek/</a:t>
            </a:r>
            <a:endParaRPr lang="ru-RU" sz="2800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28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http://go.mail.ru/search_images</a:t>
            </a: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pPr>
              <a:defRPr/>
            </a:pP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http://www.nexplorer.ru/news__12670.htm</a:t>
            </a:r>
          </a:p>
          <a:p>
            <a:pPr>
              <a:defRPr/>
            </a:pP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и другие материалы интернета</a:t>
            </a:r>
            <a:r>
              <a:rPr lang="ru-RU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49055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Новая папка (21)\9ad2e799298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257" y="185057"/>
            <a:ext cx="9612085" cy="6574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2898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45426" y="216131"/>
            <a:ext cx="8362502" cy="2842952"/>
          </a:xfrm>
        </p:spPr>
        <p:txBody>
          <a:bodyPr>
            <a:normAutofit fontScale="90000"/>
          </a:bodyPr>
          <a:lstStyle/>
          <a:p>
            <a:r>
              <a:rPr lang="ru-RU" sz="3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Создание условий  для осознания значимости животных для человека во время Великой Отечественной войны.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89213" y="2094807"/>
            <a:ext cx="8915399" cy="4638502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. Воспитание чувства гордости за роль советского народа в Великой Отечественной войне и вкладе животных в нашу Победу.                                                                                                          2. Способствовать получению и расширению знаний обучающихся о “профессиях” животных в Великой Отечественной войне                                                                                                                    3. Прививать любовь и ответственность к «братьям нашим меньшим».</a:t>
            </a:r>
          </a:p>
        </p:txBody>
      </p:sp>
    </p:spTree>
    <p:extLst>
      <p:ext uri="{BB962C8B-B14F-4D97-AF65-F5344CB8AC3E}">
        <p14:creationId xmlns:p14="http://schemas.microsoft.com/office/powerpoint/2010/main" val="3700924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12979" y="211439"/>
            <a:ext cx="674764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годы Великой Отечественной войны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вместе 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солдатами на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фронте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воевали </a:t>
            </a:r>
            <a:r>
              <a:rPr lang="ru-RU" sz="2800" b="1" dirty="0" smtClean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наши меньшие</a:t>
            </a:r>
            <a:r>
              <a:rPr lang="ru-RU" sz="2800" dirty="0" smtClean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братья:</a:t>
            </a:r>
            <a:r>
              <a:rPr lang="ru-RU" sz="2800" dirty="0" smtClean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звери и птицы.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Они не получали орденов, званий и совершали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подвиги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не  подозревая об этом.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Они просто делали то, чему их научили люди – и гибли, как 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люди и, погибая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они спасали тысячи человеческих жизней.  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661" y="1883670"/>
            <a:ext cx="3878318" cy="3397778"/>
          </a:xfrm>
          <a:prstGeom prst="rect">
            <a:avLst/>
          </a:prstGeom>
        </p:spPr>
      </p:pic>
      <p:pic>
        <p:nvPicPr>
          <p:cNvPr id="5" name="Picture 7" descr="golub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5544" y="3700417"/>
            <a:ext cx="3428920" cy="305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5635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558" y="204951"/>
            <a:ext cx="3395990" cy="323193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8152" y="3315339"/>
            <a:ext cx="4327428" cy="3227352"/>
          </a:xfrm>
          <a:prstGeom prst="rect">
            <a:avLst/>
          </a:prstGeom>
        </p:spPr>
      </p:pic>
      <p:pic>
        <p:nvPicPr>
          <p:cNvPr id="4" name="Picture 5" descr="3992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7537" y="0"/>
            <a:ext cx="5674463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220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199" y="2128344"/>
            <a:ext cx="6317657" cy="44875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871" y="-47298"/>
            <a:ext cx="4638327" cy="4701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203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istrebite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140200" cy="328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3743236"/>
            <a:ext cx="4540469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Собаки-миноискатели</a:t>
            </a:r>
            <a:r>
              <a:rPr lang="ru-RU" sz="2800" i="1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–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их было около 6 тысяч, обнаружили, а вожатые саперы обезвредили              4 миллиона мин, фугасов и других взрывчатых веществ.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286704" y="306353"/>
            <a:ext cx="6096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Собаки-истребители танков –</a:t>
            </a:r>
            <a:r>
              <a:rPr lang="ru-RU" sz="2800" i="1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время войны они подорвали более 300 фашистских танков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большая часть собак-истребителей погибала вместе с танком.</a:t>
            </a:r>
          </a:p>
        </p:txBody>
      </p:sp>
      <p:pic>
        <p:nvPicPr>
          <p:cNvPr id="5" name="Picture 8" descr="100402177_1367168145_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3352" y="2748510"/>
            <a:ext cx="5528441" cy="3778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6414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706" y="0"/>
            <a:ext cx="4138626" cy="310580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4636" y="2794000"/>
            <a:ext cx="7101935" cy="3829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61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135" y="0"/>
            <a:ext cx="6427865" cy="4280958"/>
          </a:xfrm>
          <a:prstGeom prst="rect">
            <a:avLst/>
          </a:prstGeom>
        </p:spPr>
      </p:pic>
      <p:pic>
        <p:nvPicPr>
          <p:cNvPr id="7170" name="Picture 2" descr="Сквер сибирских кошек в Тюмен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533" y="3090332"/>
            <a:ext cx="5774267" cy="433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251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306</TotalTime>
  <Words>113</Words>
  <Application>Microsoft Office PowerPoint</Application>
  <PresentationFormat>Произвольный</PresentationFormat>
  <Paragraphs>14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Легкий дым</vt:lpstr>
      <vt:lpstr>«Животные в  Великой Отечественной войне. »</vt:lpstr>
      <vt:lpstr>Презентация PowerPoint</vt:lpstr>
      <vt:lpstr>Цель: Создание условий  для осознания значимости животных для человека во время Великой Отечественной войны.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«Незаменимые помощники   во время  Великой Отечественной войны. »</dc:title>
  <dc:creator>Дом</dc:creator>
  <cp:lastModifiedBy>ученик</cp:lastModifiedBy>
  <cp:revision>16</cp:revision>
  <dcterms:created xsi:type="dcterms:W3CDTF">2019-11-10T11:22:50Z</dcterms:created>
  <dcterms:modified xsi:type="dcterms:W3CDTF">2022-03-31T05:41:47Z</dcterms:modified>
</cp:coreProperties>
</file>