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284984"/>
            <a:ext cx="8458200" cy="1222375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Состав числа 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458200" cy="939552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Урок математики 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7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Число потерялось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 smtClean="0">
                <a:solidFill>
                  <a:schemeClr val="accent2"/>
                </a:solidFill>
              </a:rPr>
              <a:t>1   2  … 4   5   … 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/>
                </a:solidFill>
              </a:rPr>
              <a:t>7  …   …   10</a:t>
            </a:r>
            <a:endParaRPr lang="ru-RU" sz="8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</a:rPr>
              <a:t>Какое число стоит между?</a:t>
            </a:r>
            <a:endParaRPr lang="ru-RU" sz="4000" dirty="0">
              <a:solidFill>
                <a:schemeClr val="accent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408263"/>
              </p:ext>
            </p:extLst>
          </p:nvPr>
        </p:nvGraphicFramePr>
        <p:xfrm>
          <a:off x="251520" y="1844824"/>
          <a:ext cx="8686800" cy="4411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2144362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3 … 5</a:t>
                      </a:r>
                    </a:p>
                    <a:p>
                      <a:pPr algn="ctr"/>
                      <a:endParaRPr lang="ru-RU" sz="4800" dirty="0" smtClean="0">
                        <a:solidFill>
                          <a:schemeClr val="accent2"/>
                        </a:solidFill>
                      </a:endParaRPr>
                    </a:p>
                    <a:p>
                      <a:pPr algn="ctr"/>
                      <a:endParaRPr lang="ru-RU" sz="4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7 … 9</a:t>
                      </a:r>
                      <a:endParaRPr lang="ru-RU" sz="4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 0 … 1</a:t>
                      </a:r>
                      <a:endParaRPr lang="ru-RU" sz="4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2125505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1 …3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4 … 6</a:t>
                      </a:r>
                      <a:endParaRPr lang="ru-RU" sz="4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2"/>
                          </a:solidFill>
                        </a:rPr>
                        <a:t>8  … 10</a:t>
                      </a:r>
                      <a:endParaRPr lang="ru-RU" sz="4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66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Устный счет 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accent2"/>
                </a:solidFill>
              </a:rPr>
              <a:t>Прямой счет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2"/>
                </a:solidFill>
              </a:rPr>
              <a:t>1  2  3  4  5  6  7  8  9  10</a:t>
            </a:r>
          </a:p>
          <a:p>
            <a:pPr marL="0" indent="0">
              <a:buNone/>
            </a:pPr>
            <a:endParaRPr lang="ru-RU" sz="48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2"/>
                </a:solidFill>
              </a:rPr>
              <a:t>Обратный счет 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2"/>
                </a:solidFill>
              </a:rPr>
              <a:t>10  9  8  7  6  5  4  3  2  1</a:t>
            </a:r>
            <a:endParaRPr lang="ru-RU" sz="4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71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56895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</a:rPr>
              <a:t>Реши примеры</a:t>
            </a:r>
            <a:endParaRPr lang="ru-RU" sz="4000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accent2"/>
                </a:solidFill>
              </a:rPr>
              <a:t>1 + </a:t>
            </a:r>
            <a:r>
              <a:rPr lang="ru-RU" sz="6000" dirty="0" smtClean="0">
                <a:solidFill>
                  <a:schemeClr val="accent2"/>
                </a:solidFill>
              </a:rPr>
              <a:t>3=                10 </a:t>
            </a:r>
            <a:r>
              <a:rPr lang="ru-RU" sz="6000" dirty="0">
                <a:solidFill>
                  <a:schemeClr val="accent2"/>
                </a:solidFill>
              </a:rPr>
              <a:t>– </a:t>
            </a:r>
            <a:r>
              <a:rPr lang="ru-RU" sz="6000" dirty="0" smtClean="0">
                <a:solidFill>
                  <a:schemeClr val="accent2"/>
                </a:solidFill>
              </a:rPr>
              <a:t>5=</a:t>
            </a:r>
            <a:endParaRPr lang="ru-RU" sz="6000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ru-RU" sz="6000" dirty="0">
                <a:solidFill>
                  <a:schemeClr val="accent2"/>
                </a:solidFill>
              </a:rPr>
              <a:t>4 – </a:t>
            </a:r>
            <a:r>
              <a:rPr lang="ru-RU" sz="6000" dirty="0" smtClean="0">
                <a:solidFill>
                  <a:schemeClr val="accent2"/>
                </a:solidFill>
              </a:rPr>
              <a:t>2=                  7 </a:t>
            </a:r>
            <a:r>
              <a:rPr lang="ru-RU" sz="6000" dirty="0">
                <a:solidFill>
                  <a:schemeClr val="accent2"/>
                </a:solidFill>
              </a:rPr>
              <a:t>+ </a:t>
            </a:r>
            <a:r>
              <a:rPr lang="ru-RU" sz="6000" dirty="0" smtClean="0">
                <a:solidFill>
                  <a:schemeClr val="accent2"/>
                </a:solidFill>
              </a:rPr>
              <a:t>2=</a:t>
            </a:r>
            <a:endParaRPr lang="ru-RU" sz="6000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ru-RU" sz="6000" dirty="0">
                <a:solidFill>
                  <a:schemeClr val="accent2"/>
                </a:solidFill>
              </a:rPr>
              <a:t>5 + </a:t>
            </a:r>
            <a:r>
              <a:rPr lang="ru-RU" sz="6000" dirty="0" smtClean="0">
                <a:solidFill>
                  <a:schemeClr val="accent2"/>
                </a:solidFill>
              </a:rPr>
              <a:t>3=                 4 </a:t>
            </a:r>
            <a:r>
              <a:rPr lang="ru-RU" sz="6000" dirty="0">
                <a:solidFill>
                  <a:schemeClr val="accent2"/>
                </a:solidFill>
              </a:rPr>
              <a:t>+ </a:t>
            </a:r>
            <a:r>
              <a:rPr lang="ru-RU" sz="6000" dirty="0" smtClean="0">
                <a:solidFill>
                  <a:schemeClr val="accent2"/>
                </a:solidFill>
              </a:rPr>
              <a:t>1=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chemeClr val="accent2"/>
                </a:solidFill>
              </a:rPr>
              <a:t>6 </a:t>
            </a:r>
            <a:r>
              <a:rPr lang="ru-RU" sz="6000" dirty="0">
                <a:solidFill>
                  <a:schemeClr val="accent2"/>
                </a:solidFill>
              </a:rPr>
              <a:t>– </a:t>
            </a:r>
            <a:r>
              <a:rPr lang="ru-RU" sz="6000" dirty="0" smtClean="0">
                <a:solidFill>
                  <a:schemeClr val="accent2"/>
                </a:solidFill>
              </a:rPr>
              <a:t>3=       </a:t>
            </a:r>
            <a:r>
              <a:rPr lang="ru-RU" sz="6000" dirty="0">
                <a:solidFill>
                  <a:schemeClr val="accent2"/>
                </a:solidFill>
              </a:rPr>
              <a:t>	</a:t>
            </a:r>
            <a:r>
              <a:rPr lang="ru-RU" sz="6000" dirty="0" smtClean="0">
                <a:solidFill>
                  <a:schemeClr val="accent2"/>
                </a:solidFill>
              </a:rPr>
              <a:t> 6 </a:t>
            </a:r>
            <a:r>
              <a:rPr lang="ru-RU" sz="6000" dirty="0">
                <a:solidFill>
                  <a:schemeClr val="accent2"/>
                </a:solidFill>
              </a:rPr>
              <a:t>+ </a:t>
            </a:r>
            <a:r>
              <a:rPr lang="ru-RU" sz="6000" dirty="0" smtClean="0">
                <a:solidFill>
                  <a:schemeClr val="accent2"/>
                </a:solidFill>
              </a:rPr>
              <a:t>4=</a:t>
            </a:r>
            <a:endParaRPr lang="ru-RU" sz="6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0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2"/>
                </a:solidFill>
              </a:rPr>
              <a:t>Прочитайте записанные выражения и поставьте знаки “&gt;”, “&lt;”, “=”.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chemeClr val="accent2"/>
                </a:solidFill>
              </a:rPr>
              <a:t>3 +1 </a:t>
            </a:r>
            <a:r>
              <a:rPr lang="ru-RU" sz="6600" dirty="0" smtClean="0">
                <a:solidFill>
                  <a:schemeClr val="accent2"/>
                </a:solidFill>
              </a:rPr>
              <a:t>… </a:t>
            </a:r>
            <a:r>
              <a:rPr lang="ru-RU" sz="6600" dirty="0">
                <a:solidFill>
                  <a:schemeClr val="accent2"/>
                </a:solidFill>
              </a:rPr>
              <a:t>4 – 2</a:t>
            </a:r>
          </a:p>
          <a:p>
            <a:pPr marL="0" indent="0" algn="ctr">
              <a:buNone/>
            </a:pPr>
            <a:r>
              <a:rPr lang="ru-RU" sz="6600" dirty="0">
                <a:solidFill>
                  <a:schemeClr val="accent2"/>
                </a:solidFill>
              </a:rPr>
              <a:t>5 – 1 </a:t>
            </a:r>
            <a:r>
              <a:rPr lang="ru-RU" sz="6600" dirty="0" smtClean="0">
                <a:solidFill>
                  <a:schemeClr val="accent2"/>
                </a:solidFill>
              </a:rPr>
              <a:t>… </a:t>
            </a:r>
            <a:r>
              <a:rPr lang="ru-RU" sz="6600" dirty="0">
                <a:solidFill>
                  <a:schemeClr val="accent2"/>
                </a:solidFill>
              </a:rPr>
              <a:t>2 + 2</a:t>
            </a:r>
          </a:p>
          <a:p>
            <a:pPr marL="0" indent="0" algn="ctr">
              <a:buNone/>
            </a:pPr>
            <a:r>
              <a:rPr lang="ru-RU" sz="6600" dirty="0">
                <a:solidFill>
                  <a:schemeClr val="accent2"/>
                </a:solidFill>
              </a:rPr>
              <a:t>4 + 2 </a:t>
            </a:r>
            <a:r>
              <a:rPr lang="ru-RU" sz="6600" dirty="0" smtClean="0">
                <a:solidFill>
                  <a:schemeClr val="accent2"/>
                </a:solidFill>
              </a:rPr>
              <a:t>… </a:t>
            </a:r>
            <a:r>
              <a:rPr lang="ru-RU" sz="6600" dirty="0">
                <a:solidFill>
                  <a:schemeClr val="accent2"/>
                </a:solidFill>
              </a:rPr>
              <a:t>6 + 0</a:t>
            </a:r>
          </a:p>
        </p:txBody>
      </p:sp>
    </p:spTree>
    <p:extLst>
      <p:ext uri="{BB962C8B-B14F-4D97-AF65-F5344CB8AC3E}">
        <p14:creationId xmlns:p14="http://schemas.microsoft.com/office/powerpoint/2010/main" val="88017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34481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0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</TotalTime>
  <Words>126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Состав числа </vt:lpstr>
      <vt:lpstr>Число потерялось</vt:lpstr>
      <vt:lpstr>Какое число стоит между?</vt:lpstr>
      <vt:lpstr>Устный счет </vt:lpstr>
      <vt:lpstr>Презентация PowerPoint</vt:lpstr>
      <vt:lpstr>Реши примеры</vt:lpstr>
      <vt:lpstr>Прочитайте записанные выражения и поставьте знаки “&gt;”, “&lt;”, “=”.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 числа 10</dc:title>
  <dc:creator>Александр</dc:creator>
  <cp:lastModifiedBy>Александр</cp:lastModifiedBy>
  <cp:revision>5</cp:revision>
  <dcterms:created xsi:type="dcterms:W3CDTF">2024-03-16T13:51:36Z</dcterms:created>
  <dcterms:modified xsi:type="dcterms:W3CDTF">2024-03-16T14:32:20Z</dcterms:modified>
</cp:coreProperties>
</file>