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2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663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10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890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7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8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60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08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0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60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69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1A8B5-D3EB-4911-A351-D0FE67B9CE51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9CAAD-A322-47D9-A806-F8B4C0EE02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1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586853"/>
            <a:ext cx="6444841" cy="5452281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5037" r="6182" b="6523"/>
          <a:stretch/>
        </p:blipFill>
        <p:spPr>
          <a:xfrm>
            <a:off x="7342495" y="395785"/>
            <a:ext cx="4012441" cy="599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5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91" y="398781"/>
            <a:ext cx="3974129" cy="5972052"/>
          </a:xfrm>
        </p:spPr>
      </p:pic>
    </p:spTree>
    <p:extLst>
      <p:ext uri="{BB962C8B-B14F-4D97-AF65-F5344CB8AC3E}">
        <p14:creationId xmlns:p14="http://schemas.microsoft.com/office/powerpoint/2010/main" val="235152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Широкоэкранный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Алексеевна</dc:creator>
  <cp:lastModifiedBy>Нина Алексеевна</cp:lastModifiedBy>
  <cp:revision>3</cp:revision>
  <dcterms:created xsi:type="dcterms:W3CDTF">2018-11-09T14:36:20Z</dcterms:created>
  <dcterms:modified xsi:type="dcterms:W3CDTF">2018-11-12T14:08:46Z</dcterms:modified>
</cp:coreProperties>
</file>