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86" autoAdjust="0"/>
  </p:normalViewPr>
  <p:slideViewPr>
    <p:cSldViewPr>
      <p:cViewPr varScale="1">
        <p:scale>
          <a:sx n="68" d="100"/>
          <a:sy n="68" d="100"/>
        </p:scale>
        <p:origin x="1446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g1.liveinternet.ru/images/attach/c/2/70/877/70877671_pushki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260648"/>
            <a:ext cx="7247049" cy="65973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Александр Сергеевич </a:t>
            </a:r>
          </a:p>
          <a:p>
            <a:pPr algn="ctr"/>
            <a:r>
              <a:rPr lang="ru-RU" sz="5400" b="1" spc="50" dirty="0">
                <a:ln w="11430"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Пушкин</a:t>
            </a: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ru-RU" sz="5400" b="1" spc="50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5400" b="1" spc="50" dirty="0">
                <a:ln w="11430"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анализ стихотворения </a:t>
            </a:r>
          </a:p>
          <a:p>
            <a:pPr algn="ctr"/>
            <a:r>
              <a:rPr lang="ru-RU" sz="5400" b="1" spc="50" dirty="0">
                <a:ln w="11430"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«Зимний вечер»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1306702062.jpg"/>
          <p:cNvPicPr/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1" cy="6453336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43608" y="6345335"/>
            <a:ext cx="7488832" cy="6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552276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Пушкин в Михайловском. Эскиз. Акварель. Художник Ю.М. Непринцев.1938 г.</a:t>
            </a:r>
            <a:endParaRPr kumimoji="0" lang="ru-RU" sz="1100" u="none" strike="noStrike" cap="none" normalizeH="0" baseline="0" dirty="0">
              <a:ln>
                <a:noFill/>
              </a:ln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u="none" strike="noStrike" cap="none" normalizeH="0" baseline="0" dirty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tat18.privet.ru/lr/0a31e3e29e2b03e219c45a3a28ed04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8280920" cy="603127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03648" y="6093296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Арина Родионовна рассказывает Александру Сергеевичу сказки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ushkin.aha.ru/IMAGES/b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7488832" cy="55071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733256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Сельцо Михайловское. Литография П.Александрова по рис. И.Иванова, 1838 г., единственное сохранившееся изображение усадьбы пушкинского времени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4824536" cy="521744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    Буря мглою небо кроет,</a:t>
            </a:r>
            <a:br>
              <a:rPr lang="ru-RU" dirty="0"/>
            </a:br>
            <a:r>
              <a:rPr lang="ru-RU" dirty="0"/>
              <a:t>Вихри снежные крутя;</a:t>
            </a:r>
            <a:br>
              <a:rPr lang="ru-RU" dirty="0"/>
            </a:br>
            <a:r>
              <a:rPr lang="ru-RU" dirty="0"/>
              <a:t>То, как зверь, она завоет,</a:t>
            </a:r>
            <a:br>
              <a:rPr lang="ru-RU" dirty="0"/>
            </a:br>
            <a:r>
              <a:rPr lang="ru-RU" dirty="0"/>
              <a:t>То заплачет, как дитя,</a:t>
            </a:r>
            <a:br>
              <a:rPr lang="ru-RU" dirty="0"/>
            </a:br>
            <a:r>
              <a:rPr lang="ru-RU" dirty="0"/>
              <a:t>То по кровле обветшалой</a:t>
            </a:r>
            <a:br>
              <a:rPr lang="ru-RU" dirty="0"/>
            </a:br>
            <a:r>
              <a:rPr lang="ru-RU" dirty="0"/>
              <a:t>Вдруг соломой зашумит,</a:t>
            </a:r>
            <a:br>
              <a:rPr lang="ru-RU" dirty="0"/>
            </a:br>
            <a:r>
              <a:rPr lang="ru-RU" dirty="0"/>
              <a:t>То, как путник запоздалый,</a:t>
            </a:r>
            <a:br>
              <a:rPr lang="ru-RU" dirty="0"/>
            </a:br>
            <a:r>
              <a:rPr lang="ru-RU" dirty="0"/>
              <a:t>К нам в окошко застучит.</a:t>
            </a:r>
          </a:p>
          <a:p>
            <a:endParaRPr lang="ru-RU" dirty="0"/>
          </a:p>
        </p:txBody>
      </p:sp>
      <p:pic>
        <p:nvPicPr>
          <p:cNvPr id="4" name="Рисунок 3" descr="http://journal-shkolniku.ru/img/punya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8640"/>
            <a:ext cx="446449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tat18.privet.ru/lr/0a31f9ba479e1b29f69c53b1635c303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185319" cy="385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9512" y="4437737"/>
            <a:ext cx="374441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Горельеф Арины Родионовны (Я. П. Серяков, 1840-е); Центральный музей А. С. Пушкина, Санкт-Петербург</a:t>
            </a:r>
            <a:endParaRPr kumimoji="0" lang="ru-RU" sz="1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http://img1.liveinternet.ru/images/attach/c/3/84/302/84302173_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88640"/>
            <a:ext cx="442798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72000" y="587727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Арина Родионовна, неизвестный художник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1"/>
            <a:ext cx="4978896" cy="4320480"/>
          </a:xfrm>
        </p:spPr>
        <p:txBody>
          <a:bodyPr/>
          <a:lstStyle/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Выпьем, добрая подружка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Бедной юности моей,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Выпьем с горя; где же кружка?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Сердцу будет веселей.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Спой мне песню, как синица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Тихо за морем жила;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Спой мне песню, как девица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 водой поутру шла.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stat18.privet.ru/lr/0a31a1aba1810d6560e8cfb301136b5b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335773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27984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Памятник А.С. Пушкину и Арине Родионовне в г.Псков</a:t>
            </a:r>
            <a:br>
              <a:rPr lang="ru-RU" i="1" dirty="0"/>
            </a:b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0.liveinternet.ru/images/attach/c/6/93/821/93821850_large_47415320_7231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1256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erziana.my1.ru/_pu/3/691896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2085975"/>
            <a:ext cx="4762500" cy="47720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64088" y="1412776"/>
            <a:ext cx="3779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err="1"/>
              <a:t>В.М.Ваксман</a:t>
            </a:r>
            <a:r>
              <a:rPr lang="ru-RU" i="1" dirty="0"/>
              <a:t>/</a:t>
            </a:r>
            <a:r>
              <a:rPr lang="ru-RU" i="1" dirty="0" err="1"/>
              <a:t>Кытькова</a:t>
            </a:r>
            <a:r>
              <a:rPr lang="ru-RU" i="1" dirty="0"/>
              <a:t>. Пушкин с няней</a:t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509120"/>
            <a:ext cx="2932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Пушкин с няней, в детстве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92696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olSlan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Спасибо за внимание!</a:t>
            </a:r>
            <a:endParaRPr lang="ru-RU" sz="5400" b="1" cap="none" spc="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220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Нина Митюхина</cp:lastModifiedBy>
  <cp:revision>33</cp:revision>
  <dcterms:modified xsi:type="dcterms:W3CDTF">2024-03-16T14:21:59Z</dcterms:modified>
</cp:coreProperties>
</file>