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78"/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085" autoAdjust="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548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4624"/>
            <a:ext cx="8784976" cy="1728192"/>
          </a:xfrm>
        </p:spPr>
        <p:txBody>
          <a:bodyPr/>
          <a:lstStyle>
            <a:lvl1pPr>
              <a:defRPr b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51520" y="228168"/>
            <a:ext cx="8784976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2123728" y="1628800"/>
            <a:ext cx="7020272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5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748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502048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92514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502048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168"/>
            <a:ext cx="8784976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1628800"/>
            <a:ext cx="7020272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4624"/>
            <a:ext cx="6120680" cy="4464496"/>
          </a:xfrm>
        </p:spPr>
        <p:txBody>
          <a:bodyPr>
            <a:normAutofit/>
          </a:bodyPr>
          <a:lstStyle/>
          <a:p>
            <a:r>
              <a:rPr lang="ru-RU" dirty="0"/>
              <a:t>Развитие музыкально – творческих способностей детей </a:t>
            </a:r>
            <a:r>
              <a:rPr lang="ru-RU" dirty="0" smtClean="0"/>
              <a:t>в </a:t>
            </a:r>
            <a:r>
              <a:rPr lang="ru-RU" dirty="0"/>
              <a:t>процессе вокально – хорового пения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6008857"/>
            <a:ext cx="2555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Ширяева В.А</a:t>
            </a:r>
            <a:r>
              <a:rPr lang="ru-RU" sz="2400" b="1" dirty="0" smtClean="0"/>
              <a:t>.</a:t>
            </a:r>
          </a:p>
          <a:p>
            <a:r>
              <a:rPr lang="ru-RU" sz="2400" dirty="0" smtClean="0"/>
              <a:t>ППОб4701-01-20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88640"/>
            <a:ext cx="7020272" cy="460851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/>
              <a:t>Одним из основных средств музыкального воспитания в детском саду является пение. Оно играет существенную роль в решении задач всестороннего и гармонического развития ребенка. Песня – яркая, образная форма углубленного представления об окружающей действительности. Исполнение песни вызывает у детей положительное отношение ко всему прекрасному, доброму и порой убеждает его сильнее, чем полученная другим путем информация.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42457"/>
            <a:ext cx="3729608" cy="251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9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88640"/>
            <a:ext cx="7020272" cy="460851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В пении активно развиваются музыкальные способности ребенка. Н. А. Ветлугина относит пение «к числу тех видов музыкальной деятельности, в процессе которой успешно развивается эстетическое отношение к жизни, к музыке, обогащаются переживания ребенка; активно формируются музыкально – сенсорные способности и особенно музыкально – слуховые представления </a:t>
            </a:r>
            <a:r>
              <a:rPr lang="ru-RU" dirty="0" err="1"/>
              <a:t>звуковысотных</a:t>
            </a:r>
            <a:r>
              <a:rPr lang="ru-RU" dirty="0"/>
              <a:t> отношений»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643754"/>
            <a:ext cx="2952328" cy="2214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59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476672"/>
            <a:ext cx="7020272" cy="576064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/>
              <a:t>М</a:t>
            </a:r>
            <a:r>
              <a:rPr lang="ru-RU" dirty="0" smtClean="0"/>
              <a:t>ожно </a:t>
            </a:r>
            <a:r>
              <a:rPr lang="ru-RU" dirty="0"/>
              <a:t>сделать вывод о том, что в условиях непосредственного восприятия песен у детей происходит накопление активного и пассивного словаря, они связывают содержание литературного текста с его музыкальным выражением. Ладовое чувство, слуховые представления, в силу возрастных психических особенностей проявлялись не в равной степени. А при характеристике изобразительного характера музыкального языка дети затруднялись отвечать. Если не правильно организовать вокальную деятельность дошкольников, упускается благоприятный период для развития музыкальных способностей в пении. А ведь развитие музыкальных способностей в пении – одна из главных задач музыкального воспитания детей</a:t>
            </a:r>
          </a:p>
        </p:txBody>
      </p:sp>
    </p:spTree>
    <p:extLst>
      <p:ext uri="{BB962C8B-B14F-4D97-AF65-F5344CB8AC3E}">
        <p14:creationId xmlns:p14="http://schemas.microsoft.com/office/powerpoint/2010/main" val="35399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332656"/>
            <a:ext cx="7020272" cy="59046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Продуманная </a:t>
            </a:r>
            <a:r>
              <a:rPr lang="ru-RU" dirty="0"/>
              <a:t>систематическая последовательная работа по обучению детей пению расширяет музыкальное представление каждого ребёнка, способствует развитию музыкальных способностей, положительно влияет на общее развитие ребёнка.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33056"/>
            <a:ext cx="3814564" cy="252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070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436096" cy="4104456"/>
          </a:xfrm>
        </p:spPr>
        <p:txBody>
          <a:bodyPr>
            <a:normAutofit fontScale="90000"/>
          </a:bodyPr>
          <a:lstStyle/>
          <a:p>
            <a:r>
              <a:rPr lang="ru-RU" dirty="0"/>
              <a:t>Развитие музыкально – творческих способностей детей в процессе вокально – хорового пения</a:t>
            </a:r>
          </a:p>
        </p:txBody>
      </p:sp>
    </p:spTree>
    <p:extLst>
      <p:ext uri="{BB962C8B-B14F-4D97-AF65-F5344CB8AC3E}">
        <p14:creationId xmlns:p14="http://schemas.microsoft.com/office/powerpoint/2010/main" val="216557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23728" y="548680"/>
            <a:ext cx="7020272" cy="5976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Актуальность данной  проблемы обусловлена тем, что   современные научные исследования свидетельствуют о том, что развитие музыкально – творческих способностей детей, формирование основ музыкальной культуры необходимо начинать в дошкольном возрасте. Вокально – хоровое пение является одним из основных средств в решении данной </a:t>
            </a:r>
            <a:r>
              <a:rPr lang="ru-RU" dirty="0" smtClean="0"/>
              <a:t>проблемы.</a:t>
            </a:r>
            <a:endParaRPr lang="ru-RU" dirty="0"/>
          </a:p>
        </p:txBody>
      </p:sp>
      <p:sp>
        <p:nvSpPr>
          <p:cNvPr id="10" name="Text Box 259"/>
          <p:cNvSpPr txBox="1">
            <a:spLocks noChangeArrowheads="1"/>
          </p:cNvSpPr>
          <p:nvPr/>
        </p:nvSpPr>
        <p:spPr bwMode="gray">
          <a:xfrm>
            <a:off x="2999184" y="189818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13" name="Text Box 262"/>
          <p:cNvSpPr txBox="1">
            <a:spLocks noChangeArrowheads="1"/>
          </p:cNvSpPr>
          <p:nvPr/>
        </p:nvSpPr>
        <p:spPr bwMode="gray">
          <a:xfrm>
            <a:off x="2999184" y="273638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16" name="Text Box 265"/>
          <p:cNvSpPr txBox="1">
            <a:spLocks noChangeArrowheads="1"/>
          </p:cNvSpPr>
          <p:nvPr/>
        </p:nvSpPr>
        <p:spPr bwMode="gray">
          <a:xfrm>
            <a:off x="2999184" y="357458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19" name="Text Box 268"/>
          <p:cNvSpPr txBox="1">
            <a:spLocks noChangeArrowheads="1"/>
          </p:cNvSpPr>
          <p:nvPr/>
        </p:nvSpPr>
        <p:spPr bwMode="gray">
          <a:xfrm>
            <a:off x="2999184" y="527320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332656"/>
            <a:ext cx="7020272" cy="46085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Многие передовые общественные деятели высоко оценивают роль пения в жизни человека. Н.Г. Чернышевский относил пение к «высшему совершеннейшему искусству» и подчеркивал: «Пение первоначально и существенно, подобно разговору»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158" y="4005064"/>
            <a:ext cx="3672408" cy="245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64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476672"/>
            <a:ext cx="7020272" cy="576064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Вокально- хоровое пение благотворно влияет на детский организм, помогает развитию речи, углублению дыхания, укреплению голосового аппарата и при этом способствует активному развитию основных музыкальных способностей ребенка: эмоциональной отзывчивости, музыкального слуха, чувства ритма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/>
              <a:t>Важной особенностью вокально-хорового пения является массовость и доступность.</a:t>
            </a:r>
          </a:p>
        </p:txBody>
      </p:sp>
    </p:spTree>
    <p:extLst>
      <p:ext uri="{BB962C8B-B14F-4D97-AF65-F5344CB8AC3E}">
        <p14:creationId xmlns:p14="http://schemas.microsoft.com/office/powerpoint/2010/main" val="291344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332656"/>
            <a:ext cx="7020272" cy="59046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Музыкальные занятия – форма учебного процесса, в котором одновременно участвуют все дети того или иного возраста. Они коллективно поют, играют, танцуют. Объединения общими переживаниями, стремлением выполнить общее дело, чувство того, что  успех и неудача каждого – успех и неудача всего коллектива. Это,  несомненно, является наиболее эффективной формой организацией детской музыкальной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6153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88640"/>
            <a:ext cx="7020272" cy="46085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Занятия проводятся по программе планомерно по всем видам музыкальной деятельности. Педагог распределяет музыкальный материал на несколько занятий, организуя из них каждое так, что он является и самостоятельным, и как бы отрезком целостного педагогического процесса.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550" y="4221088"/>
            <a:ext cx="3398622" cy="2265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3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332656"/>
            <a:ext cx="7020272" cy="46085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Важно так же заинтересовать детей тем, что будет на последующих занятиях, какие они выучат песни,  как подготовятся к празднику и т.д. Любое занятие должно быть связано с предыдущими и последующими.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51696"/>
            <a:ext cx="4536504" cy="302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3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16632"/>
            <a:ext cx="7020272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Для успешного развития музыкального творчества детей   важное  значение имеет знание не только музыкальных данных ребенка, но и внутренних предпосылок музыкального творчества: особенностей эмоциональной сферы, музыкальных предпочтений, самооценки, статуса в группе сверстников.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53136"/>
            <a:ext cx="2815605" cy="210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59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260648"/>
            <a:ext cx="7020272" cy="460851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Педагогу для организации успешной музыкальной творческой деятельности детей </a:t>
            </a:r>
            <a:r>
              <a:rPr lang="ru-RU" dirty="0" smtClean="0"/>
              <a:t>необходимо  </a:t>
            </a:r>
            <a:r>
              <a:rPr lang="ru-RU" dirty="0"/>
              <a:t>знать их интересы и предпочтения в области музыкальной деятельности.  Знание интересов дошкольника в области музыкальной деятельности и музыкального творчества позволяет также разработать с их учетом индивидуальную программу развития ребенка,  подобрать нужные сюжетные музыкально – дидактические игры, музыкальный репертуар.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691998"/>
            <a:ext cx="2930277" cy="195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1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f9eac6577e9e95d6fb3f59f9cbfceda20487e4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622</Words>
  <Application>Microsoft Office PowerPoint</Application>
  <PresentationFormat>Экран (4:3)</PresentationFormat>
  <Paragraphs>23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Развитие музыкально – творческих способностей детей в процессе вокально – хорового пения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музыкально – творческих способностей детей в процессе вокально – хорового пения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Скрипичный ключ</dc:title>
  <dc:creator>obstinate</dc:creator>
  <dc:description>Шаблон презентации с сайта https://presentation-creation.ru/</dc:description>
  <cp:lastModifiedBy>Windows User</cp:lastModifiedBy>
  <cp:revision>508</cp:revision>
  <dcterms:created xsi:type="dcterms:W3CDTF">2018-02-25T09:09:03Z</dcterms:created>
  <dcterms:modified xsi:type="dcterms:W3CDTF">2022-10-19T17:49:23Z</dcterms:modified>
</cp:coreProperties>
</file>