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5814"/>
  </p:normalViewPr>
  <p:slideViewPr>
    <p:cSldViewPr snapToGrid="0" snapToObjects="1">
      <p:cViewPr varScale="1">
        <p:scale>
          <a:sx n="92" d="100"/>
          <a:sy n="92" d="100"/>
        </p:scale>
        <p:origin x="-46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652C4EE-B6F2-FB48-ACAD-344F30101C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1E8394DD-AF1C-F346-91D1-69F51D8A71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6939C4B-C4ED-E846-BCB0-E6DC7F79DE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69B29-9700-3042-A6D8-B64514ACBA1D}" type="datetimeFigureOut">
              <a:rPr lang="x-none" smtClean="0"/>
              <a:t>16.03.2024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2A9C2D3-F3EB-6A40-9443-8F28651DA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0338581-04A2-3D42-A78B-A3C431E432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7A26F-7322-7940-ABEC-800C2056741B}" type="slidenum">
              <a:rPr lang="x-none" smtClean="0"/>
              <a:t>‹#›</a:t>
            </a:fld>
            <a:endParaRPr lang="x-none"/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54A59B97-FE24-9245-A186-BD6F1692625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8771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0659C54-906D-F943-8F4C-24F632CA69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24E38FA2-0DBE-FE43-911A-C0C734BD72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13ACC80-DCBE-1A40-A0CF-C36FDAEE3C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69B29-9700-3042-A6D8-B64514ACBA1D}" type="datetimeFigureOut">
              <a:rPr lang="x-none" smtClean="0"/>
              <a:t>16.03.2024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4D5FAE9-BD6B-6A44-AFFF-8DD9546AE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DB738AC-356A-0A49-98AB-0557E47EC5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7A26F-7322-7940-ABEC-800C2056741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5280892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568C85EE-8142-6445-A785-5EB6DCEC30D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BD7394FB-DF78-744C-BAD7-ED083BBE1A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BC0F753-F9F0-6446-866B-060B1C0214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69B29-9700-3042-A6D8-B64514ACBA1D}" type="datetimeFigureOut">
              <a:rPr lang="x-none" smtClean="0"/>
              <a:t>16.03.2024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304143D-B22C-6746-8676-A5808C79EE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39D636E-5DD7-0B4A-B81D-A730BBD09C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7A26F-7322-7940-ABEC-800C2056741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495913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0C2F290-66D9-3546-9AAB-357C66FB19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3EFB243-BC55-5643-AB0E-609E12AC17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4E93A2A-25A1-2142-96A1-045091CCC2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69B29-9700-3042-A6D8-B64514ACBA1D}" type="datetimeFigureOut">
              <a:rPr lang="x-none" smtClean="0"/>
              <a:t>16.03.2024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DFC8493-7002-FB49-8A66-5C6F6C7F74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07FF280-D1B3-3C43-BFB9-30E44C7DC5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7A26F-7322-7940-ABEC-800C2056741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64125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FA07810-17FF-C944-A4DE-4F5D4D09D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D0747A6-C1BA-4340-A734-E1E9128668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EBF518F-4F5D-5441-9A06-2E7195B3C1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69B29-9700-3042-A6D8-B64514ACBA1D}" type="datetimeFigureOut">
              <a:rPr lang="x-none" smtClean="0"/>
              <a:t>16.03.2024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C392D50-C73F-E848-943E-68A6D2F7B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FAD35A6-7419-1344-8738-D749E00482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7A26F-7322-7940-ABEC-800C2056741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059232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B0AF8E2-5CC8-7244-B1F3-672768F00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6C38371-B4A9-0D4F-AC5F-3B4247471D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B9E5EB29-3A32-544B-8BAD-A3FCEE2C33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49755E3-7DF0-5249-8F8A-81078848F8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69B29-9700-3042-A6D8-B64514ACBA1D}" type="datetimeFigureOut">
              <a:rPr lang="x-none" smtClean="0"/>
              <a:t>16.03.2024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37A66228-DEA2-D34E-ABFC-3CDE25FA3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0326F834-A7D5-4047-9E30-8F5CBD98D4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7A26F-7322-7940-ABEC-800C2056741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88766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629BF9-2F1A-A64C-9B07-D6D09A8F88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5EB0A1D-9EA7-5A47-8ADD-11546A6BFB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91008AAA-DCA4-5240-B315-17EEC40981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12CB5E6F-AD9A-A341-A552-28A122FC01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F99D34A8-7AAE-434F-9F3A-4345E3F550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55CFEBB8-77DA-0B47-A731-342773751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69B29-9700-3042-A6D8-B64514ACBA1D}" type="datetimeFigureOut">
              <a:rPr lang="x-none" smtClean="0"/>
              <a:t>16.03.2024</a:t>
            </a:fld>
            <a:endParaRPr lang="x-none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0CF0F4A8-A466-E046-9E2C-F4C58BC581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177F2AD3-D037-9749-91A3-37FE82FC29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7A26F-7322-7940-ABEC-800C2056741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1995844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B3CC101-4860-804B-A475-2FFAFEBA25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C83C6AD3-BEE2-8E45-A05C-C9D424E364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69B29-9700-3042-A6D8-B64514ACBA1D}" type="datetimeFigureOut">
              <a:rPr lang="x-none" smtClean="0"/>
              <a:t>16.03.2024</a:t>
            </a:fld>
            <a:endParaRPr lang="x-none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64493FC-F01D-6547-B467-E1D82BFBC8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DDE11CB8-DF7A-724D-8A4D-4063BFB47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7A26F-7322-7940-ABEC-800C2056741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929875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B31C03B3-0BE0-AC41-838B-F38A3DBF82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69B29-9700-3042-A6D8-B64514ACBA1D}" type="datetimeFigureOut">
              <a:rPr lang="x-none" smtClean="0"/>
              <a:t>16.03.2024</a:t>
            </a:fld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2F0CF1EE-8DEE-F746-A32F-986D7FAE71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89C836C0-5C88-D14F-9A50-4E58CB0F6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7A26F-7322-7940-ABEC-800C2056741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848545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819E054-6F32-9049-B397-9C776829BF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F46B1A6-63A4-EB46-906C-62038ED03C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556857E9-632E-BB49-B83A-D808D3E9C5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132FE4DA-65E4-7C4A-9564-738BFD3B2D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69B29-9700-3042-A6D8-B64514ACBA1D}" type="datetimeFigureOut">
              <a:rPr lang="x-none" smtClean="0"/>
              <a:t>16.03.2024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3BDFE15E-7E70-4B4C-884D-DBAD616BB5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0F9CB9AA-0179-854B-8A58-A22B392C8F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7A26F-7322-7940-ABEC-800C2056741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546806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6B32B31-CD68-9245-B8DB-9EEECF7EED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F81B3B77-13DB-2E41-8C5F-7F9F2C1D6AF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A4D4DCF4-5480-0A4B-9328-A08BE0C3BE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F853FD8-4A3C-8144-953A-ED13DD1157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69B29-9700-3042-A6D8-B64514ACBA1D}" type="datetimeFigureOut">
              <a:rPr lang="x-none" smtClean="0"/>
              <a:t>16.03.2024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569DEDA-2B36-7B47-ABB8-C7AF87DF7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5B9D5239-D9A3-F045-91D8-D88B7C57A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7A26F-7322-7940-ABEC-800C2056741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297125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9668A567-A57D-CF4F-A8AD-C8C2F74CD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5512A1A8-D8E6-F543-AB57-3F070ADD1D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457D3B1-30B5-B942-A2E7-B0E6472F05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69B29-9700-3042-A6D8-B64514ACBA1D}" type="datetimeFigureOut">
              <a:rPr lang="x-none" smtClean="0"/>
              <a:t>16.03.2024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0B82A1D-C459-8145-BC8E-2D157F2B44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09E2049-8419-CA4A-9125-6AC57FDA22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57A26F-7322-7940-ABEC-800C2056741B}" type="slidenum">
              <a:rPr lang="x-none" smtClean="0"/>
              <a:t>‹#›</a:t>
            </a:fld>
            <a:endParaRPr lang="x-none"/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0AE1F22B-CAD4-DB43-9208-5026264B5345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581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733EB9F-60F5-E140-8213-28F1162E66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90452" y="1318347"/>
            <a:ext cx="9611096" cy="2387600"/>
          </a:xfrm>
        </p:spPr>
        <p:txBody>
          <a:bodyPr/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venir Book" panose="02000503020000020003" pitchFamily="2" charset="0"/>
              </a:rPr>
              <a:t>Режиссёрская игра </a:t>
            </a:r>
            <a:endParaRPr lang="x-none" b="1" dirty="0">
              <a:solidFill>
                <a:schemeClr val="accent6">
                  <a:lumMod val="50000"/>
                </a:schemeClr>
              </a:solidFill>
              <a:latin typeface="Avenir Book" panose="02000503020000020003" pitchFamily="2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18406B48-9189-994D-A3F2-8A70E0922C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62682" y="5068678"/>
            <a:ext cx="3829318" cy="1655762"/>
          </a:xfrm>
        </p:spPr>
        <p:txBody>
          <a:bodyPr/>
          <a:lstStyle/>
          <a:p>
            <a:r>
              <a:rPr lang="ru-RU" dirty="0" smtClean="0"/>
              <a:t>Ширяева В.А.</a:t>
            </a:r>
          </a:p>
          <a:p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1133573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631065"/>
            <a:ext cx="10515600" cy="5545898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dirty="0"/>
              <a:t>Конспект проведения режиссерской игры для средней группы "Теремок"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dirty="0"/>
              <a:t>Цель:</a:t>
            </a:r>
            <a:r>
              <a:rPr lang="ru-RU" dirty="0"/>
              <a:t> Разыгрывание с детьми знакомой сказки «Теремок».</a:t>
            </a:r>
          </a:p>
          <a:p>
            <a:pPr marL="0" indent="0">
              <a:buNone/>
            </a:pPr>
            <a:r>
              <a:rPr lang="ru-RU" b="1" dirty="0"/>
              <a:t>Задачи:</a:t>
            </a:r>
          </a:p>
          <a:p>
            <a:pPr marL="0" indent="0">
              <a:buNone/>
            </a:pPr>
            <a:r>
              <a:rPr lang="ru-RU" b="1" dirty="0"/>
              <a:t>Образовательные:</a:t>
            </a:r>
          </a:p>
          <a:p>
            <a:pPr marL="0" indent="0">
              <a:buNone/>
            </a:pPr>
            <a:r>
              <a:rPr lang="ru-RU" dirty="0"/>
              <a:t>-Научить детей воспроизводить действия персонажей сказки;</a:t>
            </a:r>
          </a:p>
          <a:p>
            <a:pPr marL="0" indent="0">
              <a:buNone/>
            </a:pPr>
            <a:r>
              <a:rPr lang="ru-RU" dirty="0"/>
              <a:t>-Совершенствовать звуковую культуру речи, повторяя звукосочетания;</a:t>
            </a:r>
          </a:p>
          <a:p>
            <a:pPr marL="0" indent="0">
              <a:buNone/>
            </a:pPr>
            <a:r>
              <a:rPr lang="ru-RU" b="1" dirty="0"/>
              <a:t>Развивающие:</a:t>
            </a:r>
          </a:p>
          <a:p>
            <a:pPr marL="0" indent="0">
              <a:buNone/>
            </a:pPr>
            <a:r>
              <a:rPr lang="ru-RU" dirty="0"/>
              <a:t>-Развивать связную речь детей, познавательные способности в процессе игры; воображение, память, произвольное движение рук.</a:t>
            </a:r>
          </a:p>
          <a:p>
            <a:pPr marL="0" indent="0">
              <a:buNone/>
            </a:pPr>
            <a:r>
              <a:rPr lang="ru-RU" b="1" dirty="0"/>
              <a:t>Воспитательные:</a:t>
            </a:r>
          </a:p>
          <a:p>
            <a:pPr marL="0" indent="0">
              <a:buNone/>
            </a:pPr>
            <a:r>
              <a:rPr lang="ru-RU" dirty="0"/>
              <a:t>-Воспитывать любовь к сказкам и сопереживать их героям.</a:t>
            </a:r>
          </a:p>
          <a:p>
            <a:pPr marL="0" indent="0">
              <a:buNone/>
            </a:pPr>
            <a:r>
              <a:rPr lang="ru-RU" b="1" dirty="0"/>
              <a:t>Дидактический материал: </a:t>
            </a:r>
            <a:r>
              <a:rPr lang="ru-RU" dirty="0"/>
              <a:t>Материалы к сказке теремок, игровое поле.</a:t>
            </a:r>
          </a:p>
          <a:p>
            <a:pPr marL="0" indent="0">
              <a:buNone/>
            </a:pPr>
            <a:r>
              <a:rPr lang="ru-RU" b="1" dirty="0"/>
              <a:t>Роли:</a:t>
            </a:r>
            <a:r>
              <a:rPr lang="ru-RU" dirty="0"/>
              <a:t> Мышка-норушка, лягушка-квакушка, зайка-</a:t>
            </a:r>
            <a:r>
              <a:rPr lang="ru-RU" dirty="0" err="1"/>
              <a:t>побегайка</a:t>
            </a:r>
            <a:r>
              <a:rPr lang="ru-RU" dirty="0"/>
              <a:t>, лисичка-сестричка, волк-серый бочок, медведь.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12798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86366"/>
            <a:ext cx="10515600" cy="5790597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b="1" dirty="0"/>
              <a:t>Ход игры:</a:t>
            </a:r>
          </a:p>
          <a:p>
            <a:pPr marL="0" indent="0">
              <a:buNone/>
            </a:pPr>
            <a:r>
              <a:rPr lang="ru-RU" dirty="0"/>
              <a:t>Ребята давайте с вами сыграем в интересную сказку «Теремок».</a:t>
            </a:r>
          </a:p>
          <a:p>
            <a:pPr marL="0" indent="0">
              <a:buNone/>
            </a:pPr>
            <a:r>
              <a:rPr lang="ru-RU" dirty="0"/>
              <a:t>Ребята, а вы знаете, какие животные живут в теремке?</a:t>
            </a:r>
          </a:p>
          <a:p>
            <a:pPr marL="0" indent="0">
              <a:buNone/>
            </a:pPr>
            <a:r>
              <a:rPr lang="ru-RU" dirty="0"/>
              <a:t>Теперь давайте выберем, кто кем хочет быть. Кто у нас первый в сказке появляется? (мышка)</a:t>
            </a:r>
          </a:p>
          <a:p>
            <a:pPr marL="0" indent="0">
              <a:buNone/>
            </a:pPr>
            <a:r>
              <a:rPr lang="ru-RU" dirty="0"/>
              <a:t>Кто хочет быть мышкой? Второй кто?(лягушка-квакушка.) Кто будет лягушкой?</a:t>
            </a:r>
          </a:p>
          <a:p>
            <a:pPr marL="0" indent="0">
              <a:buNone/>
            </a:pPr>
            <a:r>
              <a:rPr lang="ru-RU" dirty="0"/>
              <a:t>Кто следующий приходит? ( зайчик-</a:t>
            </a:r>
            <a:r>
              <a:rPr lang="ru-RU" dirty="0" err="1"/>
              <a:t>побегайчик</a:t>
            </a:r>
            <a:r>
              <a:rPr lang="ru-RU" dirty="0"/>
              <a:t>) Кто у нас будет зайкой?</a:t>
            </a:r>
          </a:p>
          <a:p>
            <a:pPr marL="0" indent="0">
              <a:buNone/>
            </a:pPr>
            <a:r>
              <a:rPr lang="ru-RU" dirty="0"/>
              <a:t>А хитрой лисичкой-сестричкой, кто будет? Потом у нас приходит волчок, кто им будет?</a:t>
            </a:r>
          </a:p>
          <a:p>
            <a:pPr marL="0" indent="0">
              <a:buNone/>
            </a:pPr>
            <a:r>
              <a:rPr lang="ru-RU" dirty="0"/>
              <a:t>И последний у нас кто? (медведь) А кто у нас за мишку будет играть?</a:t>
            </a:r>
          </a:p>
          <a:p>
            <a:pPr marL="0" indent="0">
              <a:buNone/>
            </a:pPr>
            <a:r>
              <a:rPr lang="ru-RU" b="1" dirty="0" smtClean="0"/>
              <a:t>Дети перечисляют</a:t>
            </a:r>
            <a:r>
              <a:rPr lang="en-US" b="1" dirty="0" smtClean="0"/>
              <a:t> </a:t>
            </a:r>
            <a:r>
              <a:rPr lang="ru-RU" b="1" dirty="0" smtClean="0"/>
              <a:t>животных</a:t>
            </a:r>
            <a:r>
              <a:rPr lang="ru-RU" b="1" dirty="0"/>
              <a:t>: </a:t>
            </a:r>
            <a:r>
              <a:rPr lang="ru-RU" dirty="0" smtClean="0"/>
              <a:t>мышка-норушка</a:t>
            </a:r>
            <a:r>
              <a:rPr lang="ru-RU" dirty="0"/>
              <a:t>, </a:t>
            </a:r>
            <a:r>
              <a:rPr lang="ru-RU" dirty="0" smtClean="0"/>
              <a:t>лягушка-квакушка</a:t>
            </a:r>
            <a:r>
              <a:rPr lang="ru-RU" dirty="0"/>
              <a:t>, </a:t>
            </a:r>
            <a:r>
              <a:rPr lang="ru-RU" dirty="0" smtClean="0"/>
              <a:t>зайчик-</a:t>
            </a:r>
            <a:r>
              <a:rPr lang="ru-RU" dirty="0" err="1" smtClean="0"/>
              <a:t>побегайчик</a:t>
            </a:r>
            <a:r>
              <a:rPr lang="ru-RU" dirty="0"/>
              <a:t>, </a:t>
            </a:r>
            <a:r>
              <a:rPr lang="ru-RU" dirty="0" smtClean="0"/>
              <a:t>лисичка-сестричка</a:t>
            </a:r>
            <a:r>
              <a:rPr lang="ru-RU" dirty="0"/>
              <a:t>, </a:t>
            </a:r>
            <a:r>
              <a:rPr lang="ru-RU" dirty="0" smtClean="0"/>
              <a:t>волчок-серый</a:t>
            </a:r>
            <a:r>
              <a:rPr lang="en-US" dirty="0" smtClean="0"/>
              <a:t> </a:t>
            </a:r>
            <a:r>
              <a:rPr lang="ru-RU" dirty="0" smtClean="0"/>
              <a:t>бочок</a:t>
            </a:r>
            <a:r>
              <a:rPr lang="ru-RU" dirty="0"/>
              <a:t>, медведь косолапый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56924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669701"/>
            <a:ext cx="10515600" cy="550726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В игре ребенок отображает все то, что познает в мире, все свои чувства, переживания, мечты, проблемы. В игре ребенок является творцом, создателем игры, что позволяет ему непосредственно выражать все свои эмоции и мысли вслух. В игре ребенок увлечен не результатом (как в учебной деятельности), а самим процессом игры.</a:t>
            </a:r>
          </a:p>
          <a:p>
            <a:pPr marL="0" indent="0" algn="ctr">
              <a:buNone/>
            </a:pPr>
            <a:r>
              <a:rPr lang="ru-RU" dirty="0"/>
              <a:t> Ребенок не стремится к партнерству со сверстниками, ему нравится озвучивать и играть одному с игрушками. Такие игры называются </a:t>
            </a:r>
            <a:r>
              <a:rPr lang="ru-RU" dirty="0" smtClean="0"/>
              <a:t>режиссерскими</a:t>
            </a:r>
            <a:r>
              <a:rPr lang="ru-RU" dirty="0"/>
              <a:t>. </a:t>
            </a:r>
            <a:endParaRPr lang="ru-RU" dirty="0" smtClean="0"/>
          </a:p>
          <a:p>
            <a:pPr algn="ctr"/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684" y="4398175"/>
            <a:ext cx="3391459" cy="2262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16394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517"/>
            <a:ext cx="10515600" cy="1325563"/>
          </a:xfrm>
        </p:spPr>
        <p:txBody>
          <a:bodyPr/>
          <a:lstStyle/>
          <a:p>
            <a:pPr algn="ctr"/>
            <a:r>
              <a:rPr lang="ru-RU" dirty="0"/>
              <a:t>Характеристика режиссерских игр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120462"/>
            <a:ext cx="10515600" cy="5396248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   В </a:t>
            </a:r>
            <a:r>
              <a:rPr lang="ru-RU" dirty="0"/>
              <a:t>режиссерских играх проявляется эмоциональный опыт детей, его отношение к сюжету сказки (если конец сказки печальный, ребенок может его сделать оптимистичным). Ребенок в режиссерских играх проявляет творчество и фантазию, придумывает содержание игры, распределяет роли между игрушками или предметами-заместителями игрушек (палочка – ребенок, листик – кораблик). Ребенок является режиссером в игре. </a:t>
            </a:r>
            <a:r>
              <a:rPr lang="ru-RU" dirty="0" smtClean="0"/>
              <a:t>       Речь </a:t>
            </a:r>
            <a:r>
              <a:rPr lang="ru-RU" dirty="0"/>
              <a:t>является в такой игре главным компонентом. Выделяют два вида речи: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/>
              <a:t>1.дикторский текст (за экраном). Например, «Маша сказала гостям спасибо».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/>
              <a:t>2.озвучивание речи за героев (диалог). Здесь ребенок изменяет интонацию, силу </a:t>
            </a:r>
            <a:r>
              <a:rPr lang="ru-RU" dirty="0" smtClean="0"/>
              <a:t>голоса.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29597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540913"/>
            <a:ext cx="10515600" cy="563605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В режиссерских играх может быть от одного до большого количества героев. Главных среди них может быть до 4. Режиссерские игры начинаются развиваться в играх «одиночках». Ребенок не стремиться к партнерским отношениям, к сотрудничеству со сверстниками. Постепенно ребенок стремится к игре в парах. Такой вариант игры предполагает психологическую готовность к совместным играм со сверстниками, что является толчком для развития сюжетно-ролевых игр 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057" y="3835830"/>
            <a:ext cx="3649573" cy="2737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91893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489397"/>
            <a:ext cx="10515600" cy="568756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В процессе игры происходит глубокое эмоционально-действенное освоение сказочного мира. Одним из главных условий развертывания игр по сюжетам сказок считается возможность осуществления действий с персонажами сказок во внутреннем, воображаемом плане; сам процесс определяется особенностями эмоционального опыта ребенка, его отношением к сюжету сказки, к отдельным игровым действиям героев сказок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300" y="3317195"/>
            <a:ext cx="5654944" cy="3177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12611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618186"/>
            <a:ext cx="10515600" cy="5558777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К режиссерским играм можно отнести настольный, теневой театр и театр на </a:t>
            </a:r>
            <a:r>
              <a:rPr lang="ru-RU" dirty="0" err="1"/>
              <a:t>фланелеграфе</a:t>
            </a:r>
            <a:r>
              <a:rPr lang="ru-RU" dirty="0"/>
              <a:t>: ребенок или взрослый не является действующим лицом, а создает сцены.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7904" y="2274664"/>
            <a:ext cx="5203065" cy="3902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39621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669701"/>
            <a:ext cx="10515600" cy="5507262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Развитие творчества дошкольников – дело сложное, но чрезвычайно важное и нужное, творчество детей в их режиссерско-игровой деятельности проявляется в трех направлениях:</a:t>
            </a:r>
          </a:p>
          <a:p>
            <a:pPr marL="0" indent="0">
              <a:buNone/>
            </a:pPr>
            <a:r>
              <a:rPr lang="ru-RU" dirty="0" smtClean="0"/>
              <a:t>1.как </a:t>
            </a:r>
            <a:r>
              <a:rPr lang="ru-RU" dirty="0"/>
              <a:t>творчество продуктивное (сочинение собственных сюжетов или творческая интерпретация заданного сюжета</a:t>
            </a:r>
            <a:r>
              <a:rPr lang="ru-RU" dirty="0" smtClean="0"/>
              <a:t>);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2.исполнительское </a:t>
            </a:r>
            <a:r>
              <a:rPr lang="ru-RU" dirty="0"/>
              <a:t>(речевое, двигательное</a:t>
            </a:r>
            <a:r>
              <a:rPr lang="ru-RU" dirty="0" smtClean="0"/>
              <a:t>);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3.оформительское </a:t>
            </a:r>
            <a:r>
              <a:rPr lang="ru-RU" dirty="0"/>
              <a:t>(декорации, костюмы, атрибутика и </a:t>
            </a:r>
            <a:r>
              <a:rPr lang="ru-RU" dirty="0" err="1"/>
              <a:t>др</a:t>
            </a:r>
            <a:r>
              <a:rPr lang="ru-RU" dirty="0"/>
              <a:t>).</a:t>
            </a: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5250" y="4285480"/>
            <a:ext cx="3685258" cy="2459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57028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437882"/>
            <a:ext cx="10515600" cy="5739081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/>
              <a:t>Анализ методической литературы и опыта работы показывает, что при разработке режиссерско-игровой деятельности ученые и практики обращали большое внимание на развитие детского творчества. В результате были найдены интересные методические приемы:</a:t>
            </a:r>
          </a:p>
          <a:p>
            <a:pPr marL="0" indent="0" algn="ctr">
              <a:buNone/>
            </a:pPr>
            <a:r>
              <a:rPr lang="ru-RU" dirty="0"/>
              <a:t>самостоятельно придумать сюжет к двум воображаемым игрушкам и обыграть его; чтение знакомой сказки и предложение детям придумать новую сказку, но с теми же персонажами.</a:t>
            </a:r>
          </a:p>
          <a:p>
            <a:pPr marL="0" indent="0" algn="ctr">
              <a:buNone/>
            </a:pPr>
            <a:r>
              <a:rPr lang="ru-RU" dirty="0"/>
              <a:t>предложить детям нетрадиционный набор кукол для сочинения сценок и пьес для </a:t>
            </a:r>
            <a:r>
              <a:rPr lang="ru-RU" dirty="0" err="1"/>
              <a:t>разноконтекстных</a:t>
            </a:r>
            <a:r>
              <a:rPr lang="ru-RU" dirty="0"/>
              <a:t> ролей - Дед Мороз и Лягушка, Снегурочка и Петушок.</a:t>
            </a:r>
          </a:p>
          <a:p>
            <a:pPr marL="0" indent="0" algn="ctr">
              <a:buNone/>
            </a:pPr>
            <a:r>
              <a:rPr lang="ru-RU" dirty="0"/>
              <a:t> предоставить возможность для выполнения контрастных ролей - старого медведя и маленького медвежонка, злой собаки и беззащитного щенка и многое другое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94975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528034"/>
            <a:ext cx="10515600" cy="5648929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В обычном, повседневном общении с детьми давать им больше инициативы, ставить новые, неожиданные задачи. Куда мы пойдем гулять? Во что будем играть сегодня? Кем будешь ты в игре и кем буду я? Что я должна делать и говорить? А ты? Пусть решают сами. Пусть сумеют вообразить не только новые предметы и их сочетания, но и другие характеры, особенности поведения других людей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1070" y="3389431"/>
            <a:ext cx="3586623" cy="2787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4251" y="3432175"/>
            <a:ext cx="4286250" cy="2795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92632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796</Words>
  <Application>Microsoft Office PowerPoint</Application>
  <PresentationFormat>Произвольный</PresentationFormat>
  <Paragraphs>42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Office Theme</vt:lpstr>
      <vt:lpstr>Режиссёрская игра </vt:lpstr>
      <vt:lpstr>Презентация PowerPoint</vt:lpstr>
      <vt:lpstr>Характеристика режиссерских игр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Microsoft Office User</dc:creator>
  <cp:lastModifiedBy>Школа</cp:lastModifiedBy>
  <cp:revision>14</cp:revision>
  <dcterms:created xsi:type="dcterms:W3CDTF">2022-05-10T13:28:43Z</dcterms:created>
  <dcterms:modified xsi:type="dcterms:W3CDTF">2024-03-16T14:46:47Z</dcterms:modified>
</cp:coreProperties>
</file>