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4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F570F6-0D3C-4FAD-BAC4-8E2AEA79F5DE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7D0712-A57F-4E21-9BD8-F15E5BA97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47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7D0712-A57F-4E21-9BD8-F15E5BA97C4D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61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2BC64-1E78-4EB8-B226-86E8F24A4BEB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AE62C-37F9-4143-A3E2-81D272C40E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369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2BC64-1E78-4EB8-B226-86E8F24A4BEB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AE62C-37F9-4143-A3E2-81D272C40E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915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2BC64-1E78-4EB8-B226-86E8F24A4BEB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AE62C-37F9-4143-A3E2-81D272C40E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094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2BC64-1E78-4EB8-B226-86E8F24A4BEB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AE62C-37F9-4143-A3E2-81D272C40E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520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2BC64-1E78-4EB8-B226-86E8F24A4BEB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AE62C-37F9-4143-A3E2-81D272C40E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372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2BC64-1E78-4EB8-B226-86E8F24A4BEB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AE62C-37F9-4143-A3E2-81D272C40E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4295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2BC64-1E78-4EB8-B226-86E8F24A4BEB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AE62C-37F9-4143-A3E2-81D272C40E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923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2BC64-1E78-4EB8-B226-86E8F24A4BEB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AE62C-37F9-4143-A3E2-81D272C40E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321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2BC64-1E78-4EB8-B226-86E8F24A4BEB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AE62C-37F9-4143-A3E2-81D272C40E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743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2BC64-1E78-4EB8-B226-86E8F24A4BEB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AE62C-37F9-4143-A3E2-81D272C40E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84778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2BC64-1E78-4EB8-B226-86E8F24A4BEB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AE62C-37F9-4143-A3E2-81D272C40E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686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7000"/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72BC64-1E78-4EB8-B226-86E8F24A4BEB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3AE62C-37F9-4143-A3E2-81D272C40E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829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7X506J8dBXg" TargetMode="External"/><Relationship Id="rId2" Type="http://schemas.openxmlformats.org/officeDocument/2006/relationships/hyperlink" Target="https://www.youtube.com/watch?v=4mKdpiVogpo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sWYdD01c5cg" TargetMode="External"/><Relationship Id="rId4" Type="http://schemas.openxmlformats.org/officeDocument/2006/relationships/hyperlink" Target="https://www.youtube.com/watch?v=rHa2u6PlKr8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10" Type="http://schemas.openxmlformats.org/officeDocument/2006/relationships/image" Target="../media/image10.png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Конспект мероприятия «Путешествие к профессиям» 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выполнила:</a:t>
            </a:r>
          </a:p>
          <a:p>
            <a:pPr algn="r"/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Синтелева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Юлия Романовна 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Дзержинск 2023 г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522244">
            <a:off x="1698002" y="2587565"/>
            <a:ext cx="1270143" cy="2028946"/>
          </a:xfrm>
          <a:prstGeom prst="rect">
            <a:avLst/>
          </a:prstGeom>
        </p:spPr>
      </p:pic>
      <p:sp>
        <p:nvSpPr>
          <p:cNvPr id="10" name="Полилиния 9"/>
          <p:cNvSpPr/>
          <p:nvPr/>
        </p:nvSpPr>
        <p:spPr>
          <a:xfrm>
            <a:off x="559837" y="3754340"/>
            <a:ext cx="5859624" cy="3191070"/>
          </a:xfrm>
          <a:custGeom>
            <a:avLst/>
            <a:gdLst>
              <a:gd name="connsiteX0" fmla="*/ 951722 w 5859624"/>
              <a:gd name="connsiteY0" fmla="*/ 0 h 3191070"/>
              <a:gd name="connsiteX1" fmla="*/ 905069 w 5859624"/>
              <a:gd name="connsiteY1" fmla="*/ 9331 h 3191070"/>
              <a:gd name="connsiteX2" fmla="*/ 877077 w 5859624"/>
              <a:gd name="connsiteY2" fmla="*/ 18661 h 3191070"/>
              <a:gd name="connsiteX3" fmla="*/ 793102 w 5859624"/>
              <a:gd name="connsiteY3" fmla="*/ 37323 h 3191070"/>
              <a:gd name="connsiteX4" fmla="*/ 709126 w 5859624"/>
              <a:gd name="connsiteY4" fmla="*/ 65315 h 3191070"/>
              <a:gd name="connsiteX5" fmla="*/ 671804 w 5859624"/>
              <a:gd name="connsiteY5" fmla="*/ 74645 h 3191070"/>
              <a:gd name="connsiteX6" fmla="*/ 550506 w 5859624"/>
              <a:gd name="connsiteY6" fmla="*/ 111968 h 3191070"/>
              <a:gd name="connsiteX7" fmla="*/ 522514 w 5859624"/>
              <a:gd name="connsiteY7" fmla="*/ 121298 h 3191070"/>
              <a:gd name="connsiteX8" fmla="*/ 457200 w 5859624"/>
              <a:gd name="connsiteY8" fmla="*/ 158621 h 3191070"/>
              <a:gd name="connsiteX9" fmla="*/ 382555 w 5859624"/>
              <a:gd name="connsiteY9" fmla="*/ 186612 h 3191070"/>
              <a:gd name="connsiteX10" fmla="*/ 251926 w 5859624"/>
              <a:gd name="connsiteY10" fmla="*/ 270588 h 3191070"/>
              <a:gd name="connsiteX11" fmla="*/ 111967 w 5859624"/>
              <a:gd name="connsiteY11" fmla="*/ 354563 h 3191070"/>
              <a:gd name="connsiteX12" fmla="*/ 102636 w 5859624"/>
              <a:gd name="connsiteY12" fmla="*/ 391886 h 3191070"/>
              <a:gd name="connsiteX13" fmla="*/ 46653 w 5859624"/>
              <a:gd name="connsiteY13" fmla="*/ 485192 h 3191070"/>
              <a:gd name="connsiteX14" fmla="*/ 37322 w 5859624"/>
              <a:gd name="connsiteY14" fmla="*/ 522515 h 3191070"/>
              <a:gd name="connsiteX15" fmla="*/ 18661 w 5859624"/>
              <a:gd name="connsiteY15" fmla="*/ 569168 h 3191070"/>
              <a:gd name="connsiteX16" fmla="*/ 9330 w 5859624"/>
              <a:gd name="connsiteY16" fmla="*/ 615821 h 3191070"/>
              <a:gd name="connsiteX17" fmla="*/ 0 w 5859624"/>
              <a:gd name="connsiteY17" fmla="*/ 643812 h 3191070"/>
              <a:gd name="connsiteX18" fmla="*/ 9330 w 5859624"/>
              <a:gd name="connsiteY18" fmla="*/ 989045 h 3191070"/>
              <a:gd name="connsiteX19" fmla="*/ 18661 w 5859624"/>
              <a:gd name="connsiteY19" fmla="*/ 1017037 h 3191070"/>
              <a:gd name="connsiteX20" fmla="*/ 65314 w 5859624"/>
              <a:gd name="connsiteY20" fmla="*/ 1110343 h 3191070"/>
              <a:gd name="connsiteX21" fmla="*/ 83975 w 5859624"/>
              <a:gd name="connsiteY21" fmla="*/ 1138335 h 3191070"/>
              <a:gd name="connsiteX22" fmla="*/ 102636 w 5859624"/>
              <a:gd name="connsiteY22" fmla="*/ 1166327 h 3191070"/>
              <a:gd name="connsiteX23" fmla="*/ 149289 w 5859624"/>
              <a:gd name="connsiteY23" fmla="*/ 1212980 h 3191070"/>
              <a:gd name="connsiteX24" fmla="*/ 167951 w 5859624"/>
              <a:gd name="connsiteY24" fmla="*/ 1231641 h 3191070"/>
              <a:gd name="connsiteX25" fmla="*/ 195942 w 5859624"/>
              <a:gd name="connsiteY25" fmla="*/ 1250302 h 3191070"/>
              <a:gd name="connsiteX26" fmla="*/ 233265 w 5859624"/>
              <a:gd name="connsiteY26" fmla="*/ 1287625 h 3191070"/>
              <a:gd name="connsiteX27" fmla="*/ 289249 w 5859624"/>
              <a:gd name="connsiteY27" fmla="*/ 1315617 h 3191070"/>
              <a:gd name="connsiteX28" fmla="*/ 410547 w 5859624"/>
              <a:gd name="connsiteY28" fmla="*/ 1390261 h 3191070"/>
              <a:gd name="connsiteX29" fmla="*/ 541175 w 5859624"/>
              <a:gd name="connsiteY29" fmla="*/ 1436915 h 3191070"/>
              <a:gd name="connsiteX30" fmla="*/ 597159 w 5859624"/>
              <a:gd name="connsiteY30" fmla="*/ 1464906 h 3191070"/>
              <a:gd name="connsiteX31" fmla="*/ 662473 w 5859624"/>
              <a:gd name="connsiteY31" fmla="*/ 1483568 h 3191070"/>
              <a:gd name="connsiteX32" fmla="*/ 690465 w 5859624"/>
              <a:gd name="connsiteY32" fmla="*/ 1492898 h 3191070"/>
              <a:gd name="connsiteX33" fmla="*/ 793102 w 5859624"/>
              <a:gd name="connsiteY33" fmla="*/ 1511559 h 3191070"/>
              <a:gd name="connsiteX34" fmla="*/ 821093 w 5859624"/>
              <a:gd name="connsiteY34" fmla="*/ 1520890 h 3191070"/>
              <a:gd name="connsiteX35" fmla="*/ 1026367 w 5859624"/>
              <a:gd name="connsiteY35" fmla="*/ 1539551 h 3191070"/>
              <a:gd name="connsiteX36" fmla="*/ 1390261 w 5859624"/>
              <a:gd name="connsiteY36" fmla="*/ 1530221 h 3191070"/>
              <a:gd name="connsiteX37" fmla="*/ 1418253 w 5859624"/>
              <a:gd name="connsiteY37" fmla="*/ 1520890 h 3191070"/>
              <a:gd name="connsiteX38" fmla="*/ 1446244 w 5859624"/>
              <a:gd name="connsiteY38" fmla="*/ 1502229 h 3191070"/>
              <a:gd name="connsiteX39" fmla="*/ 1492898 w 5859624"/>
              <a:gd name="connsiteY39" fmla="*/ 1464906 h 3191070"/>
              <a:gd name="connsiteX40" fmla="*/ 1530220 w 5859624"/>
              <a:gd name="connsiteY40" fmla="*/ 1399592 h 3191070"/>
              <a:gd name="connsiteX41" fmla="*/ 1539551 w 5859624"/>
              <a:gd name="connsiteY41" fmla="*/ 1362270 h 3191070"/>
              <a:gd name="connsiteX42" fmla="*/ 1530220 w 5859624"/>
              <a:gd name="connsiteY42" fmla="*/ 1240972 h 3191070"/>
              <a:gd name="connsiteX43" fmla="*/ 1511559 w 5859624"/>
              <a:gd name="connsiteY43" fmla="*/ 1184988 h 3191070"/>
              <a:gd name="connsiteX44" fmla="*/ 1483567 w 5859624"/>
              <a:gd name="connsiteY44" fmla="*/ 1166327 h 3191070"/>
              <a:gd name="connsiteX45" fmla="*/ 1464906 w 5859624"/>
              <a:gd name="connsiteY45" fmla="*/ 1138335 h 3191070"/>
              <a:gd name="connsiteX46" fmla="*/ 1408922 w 5859624"/>
              <a:gd name="connsiteY46" fmla="*/ 1119674 h 3191070"/>
              <a:gd name="connsiteX47" fmla="*/ 1240971 w 5859624"/>
              <a:gd name="connsiteY47" fmla="*/ 1110343 h 3191070"/>
              <a:gd name="connsiteX48" fmla="*/ 1222310 w 5859624"/>
              <a:gd name="connsiteY48" fmla="*/ 1138335 h 3191070"/>
              <a:gd name="connsiteX49" fmla="*/ 1166326 w 5859624"/>
              <a:gd name="connsiteY49" fmla="*/ 1175657 h 3191070"/>
              <a:gd name="connsiteX50" fmla="*/ 1119673 w 5859624"/>
              <a:gd name="connsiteY50" fmla="*/ 1222310 h 3191070"/>
              <a:gd name="connsiteX51" fmla="*/ 1101012 w 5859624"/>
              <a:gd name="connsiteY51" fmla="*/ 1287625 h 3191070"/>
              <a:gd name="connsiteX52" fmla="*/ 1091681 w 5859624"/>
              <a:gd name="connsiteY52" fmla="*/ 1315617 h 3191070"/>
              <a:gd name="connsiteX53" fmla="*/ 1063689 w 5859624"/>
              <a:gd name="connsiteY53" fmla="*/ 1334278 h 3191070"/>
              <a:gd name="connsiteX54" fmla="*/ 1045028 w 5859624"/>
              <a:gd name="connsiteY54" fmla="*/ 1399592 h 3191070"/>
              <a:gd name="connsiteX55" fmla="*/ 1035698 w 5859624"/>
              <a:gd name="connsiteY55" fmla="*/ 1436915 h 3191070"/>
              <a:gd name="connsiteX56" fmla="*/ 1017036 w 5859624"/>
              <a:gd name="connsiteY56" fmla="*/ 1474237 h 3191070"/>
              <a:gd name="connsiteX57" fmla="*/ 1026367 w 5859624"/>
              <a:gd name="connsiteY57" fmla="*/ 1856792 h 3191070"/>
              <a:gd name="connsiteX58" fmla="*/ 1035698 w 5859624"/>
              <a:gd name="connsiteY58" fmla="*/ 1912776 h 3191070"/>
              <a:gd name="connsiteX59" fmla="*/ 1063689 w 5859624"/>
              <a:gd name="connsiteY59" fmla="*/ 1996751 h 3191070"/>
              <a:gd name="connsiteX60" fmla="*/ 1091681 w 5859624"/>
              <a:gd name="connsiteY60" fmla="*/ 2034074 h 3191070"/>
              <a:gd name="connsiteX61" fmla="*/ 1156996 w 5859624"/>
              <a:gd name="connsiteY61" fmla="*/ 2146041 h 3191070"/>
              <a:gd name="connsiteX62" fmla="*/ 1278293 w 5859624"/>
              <a:gd name="connsiteY62" fmla="*/ 2248678 h 3191070"/>
              <a:gd name="connsiteX63" fmla="*/ 1324947 w 5859624"/>
              <a:gd name="connsiteY63" fmla="*/ 2276670 h 3191070"/>
              <a:gd name="connsiteX64" fmla="*/ 1362269 w 5859624"/>
              <a:gd name="connsiteY64" fmla="*/ 2304661 h 3191070"/>
              <a:gd name="connsiteX65" fmla="*/ 1446244 w 5859624"/>
              <a:gd name="connsiteY65" fmla="*/ 2341984 h 3191070"/>
              <a:gd name="connsiteX66" fmla="*/ 1539551 w 5859624"/>
              <a:gd name="connsiteY66" fmla="*/ 2407298 h 3191070"/>
              <a:gd name="connsiteX67" fmla="*/ 1586204 w 5859624"/>
              <a:gd name="connsiteY67" fmla="*/ 2416629 h 3191070"/>
              <a:gd name="connsiteX68" fmla="*/ 1716832 w 5859624"/>
              <a:gd name="connsiteY68" fmla="*/ 2463282 h 3191070"/>
              <a:gd name="connsiteX69" fmla="*/ 1772816 w 5859624"/>
              <a:gd name="connsiteY69" fmla="*/ 2472612 h 3191070"/>
              <a:gd name="connsiteX70" fmla="*/ 1819469 w 5859624"/>
              <a:gd name="connsiteY70" fmla="*/ 2481943 h 3191070"/>
              <a:gd name="connsiteX71" fmla="*/ 1884783 w 5859624"/>
              <a:gd name="connsiteY71" fmla="*/ 2491274 h 3191070"/>
              <a:gd name="connsiteX72" fmla="*/ 1922106 w 5859624"/>
              <a:gd name="connsiteY72" fmla="*/ 2500604 h 3191070"/>
              <a:gd name="connsiteX73" fmla="*/ 2202024 w 5859624"/>
              <a:gd name="connsiteY73" fmla="*/ 2509935 h 3191070"/>
              <a:gd name="connsiteX74" fmla="*/ 2892489 w 5859624"/>
              <a:gd name="connsiteY74" fmla="*/ 2491274 h 3191070"/>
              <a:gd name="connsiteX75" fmla="*/ 2976465 w 5859624"/>
              <a:gd name="connsiteY75" fmla="*/ 2472612 h 3191070"/>
              <a:gd name="connsiteX76" fmla="*/ 3135085 w 5859624"/>
              <a:gd name="connsiteY76" fmla="*/ 2435290 h 3191070"/>
              <a:gd name="connsiteX77" fmla="*/ 3200400 w 5859624"/>
              <a:gd name="connsiteY77" fmla="*/ 2425959 h 3191070"/>
              <a:gd name="connsiteX78" fmla="*/ 3256383 w 5859624"/>
              <a:gd name="connsiteY78" fmla="*/ 2416629 h 3191070"/>
              <a:gd name="connsiteX79" fmla="*/ 3387012 w 5859624"/>
              <a:gd name="connsiteY79" fmla="*/ 2397968 h 3191070"/>
              <a:gd name="connsiteX80" fmla="*/ 3508310 w 5859624"/>
              <a:gd name="connsiteY80" fmla="*/ 2369976 h 3191070"/>
              <a:gd name="connsiteX81" fmla="*/ 3564293 w 5859624"/>
              <a:gd name="connsiteY81" fmla="*/ 2360645 h 3191070"/>
              <a:gd name="connsiteX82" fmla="*/ 3648269 w 5859624"/>
              <a:gd name="connsiteY82" fmla="*/ 2332653 h 3191070"/>
              <a:gd name="connsiteX83" fmla="*/ 3694922 w 5859624"/>
              <a:gd name="connsiteY83" fmla="*/ 2323323 h 3191070"/>
              <a:gd name="connsiteX84" fmla="*/ 3769567 w 5859624"/>
              <a:gd name="connsiteY84" fmla="*/ 2304661 h 3191070"/>
              <a:gd name="connsiteX85" fmla="*/ 4208106 w 5859624"/>
              <a:gd name="connsiteY85" fmla="*/ 2323323 h 3191070"/>
              <a:gd name="connsiteX86" fmla="*/ 4301412 w 5859624"/>
              <a:gd name="connsiteY86" fmla="*/ 2332653 h 3191070"/>
              <a:gd name="connsiteX87" fmla="*/ 4450702 w 5859624"/>
              <a:gd name="connsiteY87" fmla="*/ 2351315 h 3191070"/>
              <a:gd name="connsiteX88" fmla="*/ 4516016 w 5859624"/>
              <a:gd name="connsiteY88" fmla="*/ 2379306 h 3191070"/>
              <a:gd name="connsiteX89" fmla="*/ 4665306 w 5859624"/>
              <a:gd name="connsiteY89" fmla="*/ 2407298 h 3191070"/>
              <a:gd name="connsiteX90" fmla="*/ 4730620 w 5859624"/>
              <a:gd name="connsiteY90" fmla="*/ 2425959 h 3191070"/>
              <a:gd name="connsiteX91" fmla="*/ 4805265 w 5859624"/>
              <a:gd name="connsiteY91" fmla="*/ 2435290 h 3191070"/>
              <a:gd name="connsiteX92" fmla="*/ 4879910 w 5859624"/>
              <a:gd name="connsiteY92" fmla="*/ 2463282 h 3191070"/>
              <a:gd name="connsiteX93" fmla="*/ 4935893 w 5859624"/>
              <a:gd name="connsiteY93" fmla="*/ 2472612 h 3191070"/>
              <a:gd name="connsiteX94" fmla="*/ 5057191 w 5859624"/>
              <a:gd name="connsiteY94" fmla="*/ 2500604 h 3191070"/>
              <a:gd name="connsiteX95" fmla="*/ 5169159 w 5859624"/>
              <a:gd name="connsiteY95" fmla="*/ 2537927 h 3191070"/>
              <a:gd name="connsiteX96" fmla="*/ 5197151 w 5859624"/>
              <a:gd name="connsiteY96" fmla="*/ 2556588 h 3191070"/>
              <a:gd name="connsiteX97" fmla="*/ 5290457 w 5859624"/>
              <a:gd name="connsiteY97" fmla="*/ 2584580 h 3191070"/>
              <a:gd name="connsiteX98" fmla="*/ 5318449 w 5859624"/>
              <a:gd name="connsiteY98" fmla="*/ 2603241 h 3191070"/>
              <a:gd name="connsiteX99" fmla="*/ 5346440 w 5859624"/>
              <a:gd name="connsiteY99" fmla="*/ 2612572 h 3191070"/>
              <a:gd name="connsiteX100" fmla="*/ 5402424 w 5859624"/>
              <a:gd name="connsiteY100" fmla="*/ 2640563 h 3191070"/>
              <a:gd name="connsiteX101" fmla="*/ 5495730 w 5859624"/>
              <a:gd name="connsiteY101" fmla="*/ 2705878 h 3191070"/>
              <a:gd name="connsiteX102" fmla="*/ 5561044 w 5859624"/>
              <a:gd name="connsiteY102" fmla="*/ 2752531 h 3191070"/>
              <a:gd name="connsiteX103" fmla="*/ 5579706 w 5859624"/>
              <a:gd name="connsiteY103" fmla="*/ 2771192 h 3191070"/>
              <a:gd name="connsiteX104" fmla="*/ 5607698 w 5859624"/>
              <a:gd name="connsiteY104" fmla="*/ 2808515 h 3191070"/>
              <a:gd name="connsiteX105" fmla="*/ 5645020 w 5859624"/>
              <a:gd name="connsiteY105" fmla="*/ 2827176 h 3191070"/>
              <a:gd name="connsiteX106" fmla="*/ 5682342 w 5859624"/>
              <a:gd name="connsiteY106" fmla="*/ 2873829 h 3191070"/>
              <a:gd name="connsiteX107" fmla="*/ 5738326 w 5859624"/>
              <a:gd name="connsiteY107" fmla="*/ 2948474 h 3191070"/>
              <a:gd name="connsiteX108" fmla="*/ 5766318 w 5859624"/>
              <a:gd name="connsiteY108" fmla="*/ 3004457 h 3191070"/>
              <a:gd name="connsiteX109" fmla="*/ 5784979 w 5859624"/>
              <a:gd name="connsiteY109" fmla="*/ 3023119 h 3191070"/>
              <a:gd name="connsiteX110" fmla="*/ 5812971 w 5859624"/>
              <a:gd name="connsiteY110" fmla="*/ 3088433 h 3191070"/>
              <a:gd name="connsiteX111" fmla="*/ 5831632 w 5859624"/>
              <a:gd name="connsiteY111" fmla="*/ 3116425 h 3191070"/>
              <a:gd name="connsiteX112" fmla="*/ 5850293 w 5859624"/>
              <a:gd name="connsiteY112" fmla="*/ 3172408 h 3191070"/>
              <a:gd name="connsiteX113" fmla="*/ 5859624 w 5859624"/>
              <a:gd name="connsiteY113" fmla="*/ 3191070 h 3191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859624" h="3191070">
                <a:moveTo>
                  <a:pt x="951722" y="0"/>
                </a:moveTo>
                <a:cubicBezTo>
                  <a:pt x="936171" y="3110"/>
                  <a:pt x="920454" y="5485"/>
                  <a:pt x="905069" y="9331"/>
                </a:cubicBezTo>
                <a:cubicBezTo>
                  <a:pt x="895527" y="11716"/>
                  <a:pt x="886619" y="16276"/>
                  <a:pt x="877077" y="18661"/>
                </a:cubicBezTo>
                <a:cubicBezTo>
                  <a:pt x="831703" y="30004"/>
                  <a:pt x="834608" y="24552"/>
                  <a:pt x="793102" y="37323"/>
                </a:cubicBezTo>
                <a:cubicBezTo>
                  <a:pt x="764901" y="46000"/>
                  <a:pt x="737751" y="58159"/>
                  <a:pt x="709126" y="65315"/>
                </a:cubicBezTo>
                <a:cubicBezTo>
                  <a:pt x="696685" y="68425"/>
                  <a:pt x="684176" y="71271"/>
                  <a:pt x="671804" y="74645"/>
                </a:cubicBezTo>
                <a:cubicBezTo>
                  <a:pt x="605603" y="92699"/>
                  <a:pt x="612308" y="91367"/>
                  <a:pt x="550506" y="111968"/>
                </a:cubicBezTo>
                <a:lnTo>
                  <a:pt x="522514" y="121298"/>
                </a:lnTo>
                <a:cubicBezTo>
                  <a:pt x="495679" y="139188"/>
                  <a:pt x="488762" y="145470"/>
                  <a:pt x="457200" y="158621"/>
                </a:cubicBezTo>
                <a:cubicBezTo>
                  <a:pt x="432671" y="168842"/>
                  <a:pt x="405884" y="173887"/>
                  <a:pt x="382555" y="186612"/>
                </a:cubicBezTo>
                <a:cubicBezTo>
                  <a:pt x="337111" y="211399"/>
                  <a:pt x="296639" y="244505"/>
                  <a:pt x="251926" y="270588"/>
                </a:cubicBezTo>
                <a:cubicBezTo>
                  <a:pt x="130273" y="341552"/>
                  <a:pt x="175911" y="311935"/>
                  <a:pt x="111967" y="354563"/>
                </a:cubicBezTo>
                <a:cubicBezTo>
                  <a:pt x="108857" y="367004"/>
                  <a:pt x="108371" y="380416"/>
                  <a:pt x="102636" y="391886"/>
                </a:cubicBezTo>
                <a:cubicBezTo>
                  <a:pt x="70085" y="456990"/>
                  <a:pt x="67601" y="429331"/>
                  <a:pt x="46653" y="485192"/>
                </a:cubicBezTo>
                <a:cubicBezTo>
                  <a:pt x="42150" y="497199"/>
                  <a:pt x="41377" y="510349"/>
                  <a:pt x="37322" y="522515"/>
                </a:cubicBezTo>
                <a:cubicBezTo>
                  <a:pt x="32026" y="538404"/>
                  <a:pt x="23474" y="553125"/>
                  <a:pt x="18661" y="569168"/>
                </a:cubicBezTo>
                <a:cubicBezTo>
                  <a:pt x="14104" y="584358"/>
                  <a:pt x="13176" y="600436"/>
                  <a:pt x="9330" y="615821"/>
                </a:cubicBezTo>
                <a:cubicBezTo>
                  <a:pt x="6945" y="625362"/>
                  <a:pt x="3110" y="634482"/>
                  <a:pt x="0" y="643812"/>
                </a:cubicBezTo>
                <a:cubicBezTo>
                  <a:pt x="3110" y="758890"/>
                  <a:pt x="3581" y="874069"/>
                  <a:pt x="9330" y="989045"/>
                </a:cubicBezTo>
                <a:cubicBezTo>
                  <a:pt x="9821" y="998868"/>
                  <a:pt x="15959" y="1007580"/>
                  <a:pt x="18661" y="1017037"/>
                </a:cubicBezTo>
                <a:cubicBezTo>
                  <a:pt x="37124" y="1081659"/>
                  <a:pt x="14417" y="1033998"/>
                  <a:pt x="65314" y="1110343"/>
                </a:cubicBezTo>
                <a:lnTo>
                  <a:pt x="83975" y="1138335"/>
                </a:lnTo>
                <a:cubicBezTo>
                  <a:pt x="90195" y="1147666"/>
                  <a:pt x="94707" y="1158398"/>
                  <a:pt x="102636" y="1166327"/>
                </a:cubicBezTo>
                <a:lnTo>
                  <a:pt x="149289" y="1212980"/>
                </a:lnTo>
                <a:cubicBezTo>
                  <a:pt x="155510" y="1219200"/>
                  <a:pt x="160631" y="1226761"/>
                  <a:pt x="167951" y="1231641"/>
                </a:cubicBezTo>
                <a:cubicBezTo>
                  <a:pt x="177281" y="1237861"/>
                  <a:pt x="187428" y="1243004"/>
                  <a:pt x="195942" y="1250302"/>
                </a:cubicBezTo>
                <a:cubicBezTo>
                  <a:pt x="209300" y="1261752"/>
                  <a:pt x="218851" y="1277535"/>
                  <a:pt x="233265" y="1287625"/>
                </a:cubicBezTo>
                <a:cubicBezTo>
                  <a:pt x="250357" y="1299590"/>
                  <a:pt x="271227" y="1305104"/>
                  <a:pt x="289249" y="1315617"/>
                </a:cubicBezTo>
                <a:cubicBezTo>
                  <a:pt x="337481" y="1343752"/>
                  <a:pt x="357753" y="1367635"/>
                  <a:pt x="410547" y="1390261"/>
                </a:cubicBezTo>
                <a:cubicBezTo>
                  <a:pt x="453045" y="1408475"/>
                  <a:pt x="499820" y="1416238"/>
                  <a:pt x="541175" y="1436915"/>
                </a:cubicBezTo>
                <a:cubicBezTo>
                  <a:pt x="559836" y="1446245"/>
                  <a:pt x="577686" y="1457416"/>
                  <a:pt x="597159" y="1464906"/>
                </a:cubicBezTo>
                <a:cubicBezTo>
                  <a:pt x="618292" y="1473034"/>
                  <a:pt x="640785" y="1477062"/>
                  <a:pt x="662473" y="1483568"/>
                </a:cubicBezTo>
                <a:cubicBezTo>
                  <a:pt x="671894" y="1486394"/>
                  <a:pt x="680848" y="1490837"/>
                  <a:pt x="690465" y="1492898"/>
                </a:cubicBezTo>
                <a:cubicBezTo>
                  <a:pt x="724466" y="1500184"/>
                  <a:pt x="759101" y="1504273"/>
                  <a:pt x="793102" y="1511559"/>
                </a:cubicBezTo>
                <a:cubicBezTo>
                  <a:pt x="802719" y="1513620"/>
                  <a:pt x="811328" y="1519718"/>
                  <a:pt x="821093" y="1520890"/>
                </a:cubicBezTo>
                <a:cubicBezTo>
                  <a:pt x="889310" y="1529076"/>
                  <a:pt x="1026367" y="1539551"/>
                  <a:pt x="1026367" y="1539551"/>
                </a:cubicBezTo>
                <a:cubicBezTo>
                  <a:pt x="1147665" y="1536441"/>
                  <a:pt x="1269060" y="1535992"/>
                  <a:pt x="1390261" y="1530221"/>
                </a:cubicBezTo>
                <a:cubicBezTo>
                  <a:pt x="1400085" y="1529753"/>
                  <a:pt x="1409456" y="1525289"/>
                  <a:pt x="1418253" y="1520890"/>
                </a:cubicBezTo>
                <a:cubicBezTo>
                  <a:pt x="1428283" y="1515875"/>
                  <a:pt x="1437488" y="1509234"/>
                  <a:pt x="1446244" y="1502229"/>
                </a:cubicBezTo>
                <a:cubicBezTo>
                  <a:pt x="1512724" y="1449045"/>
                  <a:pt x="1406738" y="1522348"/>
                  <a:pt x="1492898" y="1464906"/>
                </a:cubicBezTo>
                <a:cubicBezTo>
                  <a:pt x="1508369" y="1441700"/>
                  <a:pt x="1520072" y="1426654"/>
                  <a:pt x="1530220" y="1399592"/>
                </a:cubicBezTo>
                <a:cubicBezTo>
                  <a:pt x="1534723" y="1387585"/>
                  <a:pt x="1536441" y="1374711"/>
                  <a:pt x="1539551" y="1362270"/>
                </a:cubicBezTo>
                <a:cubicBezTo>
                  <a:pt x="1536441" y="1321837"/>
                  <a:pt x="1536545" y="1281028"/>
                  <a:pt x="1530220" y="1240972"/>
                </a:cubicBezTo>
                <a:cubicBezTo>
                  <a:pt x="1527152" y="1221542"/>
                  <a:pt x="1527926" y="1195899"/>
                  <a:pt x="1511559" y="1184988"/>
                </a:cubicBezTo>
                <a:lnTo>
                  <a:pt x="1483567" y="1166327"/>
                </a:lnTo>
                <a:cubicBezTo>
                  <a:pt x="1477347" y="1156996"/>
                  <a:pt x="1474415" y="1144278"/>
                  <a:pt x="1464906" y="1138335"/>
                </a:cubicBezTo>
                <a:cubicBezTo>
                  <a:pt x="1448225" y="1127910"/>
                  <a:pt x="1408922" y="1119674"/>
                  <a:pt x="1408922" y="1119674"/>
                </a:cubicBezTo>
                <a:cubicBezTo>
                  <a:pt x="1348804" y="1079594"/>
                  <a:pt x="1363862" y="1081427"/>
                  <a:pt x="1240971" y="1110343"/>
                </a:cubicBezTo>
                <a:cubicBezTo>
                  <a:pt x="1230055" y="1112911"/>
                  <a:pt x="1230749" y="1130951"/>
                  <a:pt x="1222310" y="1138335"/>
                </a:cubicBezTo>
                <a:cubicBezTo>
                  <a:pt x="1205431" y="1153104"/>
                  <a:pt x="1182185" y="1159798"/>
                  <a:pt x="1166326" y="1175657"/>
                </a:cubicBezTo>
                <a:lnTo>
                  <a:pt x="1119673" y="1222310"/>
                </a:lnTo>
                <a:cubicBezTo>
                  <a:pt x="1097300" y="1289425"/>
                  <a:pt x="1124444" y="1205612"/>
                  <a:pt x="1101012" y="1287625"/>
                </a:cubicBezTo>
                <a:cubicBezTo>
                  <a:pt x="1098310" y="1297082"/>
                  <a:pt x="1097825" y="1307937"/>
                  <a:pt x="1091681" y="1315617"/>
                </a:cubicBezTo>
                <a:cubicBezTo>
                  <a:pt x="1084676" y="1324374"/>
                  <a:pt x="1073020" y="1328058"/>
                  <a:pt x="1063689" y="1334278"/>
                </a:cubicBezTo>
                <a:cubicBezTo>
                  <a:pt x="1057469" y="1356049"/>
                  <a:pt x="1050985" y="1377747"/>
                  <a:pt x="1045028" y="1399592"/>
                </a:cubicBezTo>
                <a:cubicBezTo>
                  <a:pt x="1041654" y="1411964"/>
                  <a:pt x="1040201" y="1424908"/>
                  <a:pt x="1035698" y="1436915"/>
                </a:cubicBezTo>
                <a:cubicBezTo>
                  <a:pt x="1030814" y="1449939"/>
                  <a:pt x="1023257" y="1461796"/>
                  <a:pt x="1017036" y="1474237"/>
                </a:cubicBezTo>
                <a:cubicBezTo>
                  <a:pt x="993473" y="1639187"/>
                  <a:pt x="1002816" y="1542785"/>
                  <a:pt x="1026367" y="1856792"/>
                </a:cubicBezTo>
                <a:cubicBezTo>
                  <a:pt x="1027782" y="1875658"/>
                  <a:pt x="1031988" y="1894225"/>
                  <a:pt x="1035698" y="1912776"/>
                </a:cubicBezTo>
                <a:cubicBezTo>
                  <a:pt x="1040983" y="1939200"/>
                  <a:pt x="1050855" y="1973649"/>
                  <a:pt x="1063689" y="1996751"/>
                </a:cubicBezTo>
                <a:cubicBezTo>
                  <a:pt x="1071241" y="2010345"/>
                  <a:pt x="1083845" y="2020641"/>
                  <a:pt x="1091681" y="2034074"/>
                </a:cubicBezTo>
                <a:cubicBezTo>
                  <a:pt x="1134736" y="2107882"/>
                  <a:pt x="1112996" y="2094707"/>
                  <a:pt x="1156996" y="2146041"/>
                </a:cubicBezTo>
                <a:cubicBezTo>
                  <a:pt x="1184523" y="2178156"/>
                  <a:pt x="1261096" y="2238360"/>
                  <a:pt x="1278293" y="2248678"/>
                </a:cubicBezTo>
                <a:cubicBezTo>
                  <a:pt x="1293844" y="2258009"/>
                  <a:pt x="1309857" y="2266610"/>
                  <a:pt x="1324947" y="2276670"/>
                </a:cubicBezTo>
                <a:cubicBezTo>
                  <a:pt x="1337886" y="2285296"/>
                  <a:pt x="1348675" y="2297109"/>
                  <a:pt x="1362269" y="2304661"/>
                </a:cubicBezTo>
                <a:cubicBezTo>
                  <a:pt x="1410755" y="2331598"/>
                  <a:pt x="1403144" y="2313251"/>
                  <a:pt x="1446244" y="2341984"/>
                </a:cubicBezTo>
                <a:cubicBezTo>
                  <a:pt x="1484975" y="2367804"/>
                  <a:pt x="1495932" y="2389850"/>
                  <a:pt x="1539551" y="2407298"/>
                </a:cubicBezTo>
                <a:cubicBezTo>
                  <a:pt x="1554276" y="2413188"/>
                  <a:pt x="1571014" y="2412072"/>
                  <a:pt x="1586204" y="2416629"/>
                </a:cubicBezTo>
                <a:cubicBezTo>
                  <a:pt x="1644921" y="2434244"/>
                  <a:pt x="1643977" y="2451140"/>
                  <a:pt x="1716832" y="2463282"/>
                </a:cubicBezTo>
                <a:lnTo>
                  <a:pt x="1772816" y="2472612"/>
                </a:lnTo>
                <a:cubicBezTo>
                  <a:pt x="1788419" y="2475449"/>
                  <a:pt x="1803826" y="2479336"/>
                  <a:pt x="1819469" y="2481943"/>
                </a:cubicBezTo>
                <a:cubicBezTo>
                  <a:pt x="1841162" y="2485559"/>
                  <a:pt x="1863145" y="2487340"/>
                  <a:pt x="1884783" y="2491274"/>
                </a:cubicBezTo>
                <a:cubicBezTo>
                  <a:pt x="1897400" y="2493568"/>
                  <a:pt x="1909304" y="2499851"/>
                  <a:pt x="1922106" y="2500604"/>
                </a:cubicBezTo>
                <a:cubicBezTo>
                  <a:pt x="2015303" y="2506086"/>
                  <a:pt x="2108718" y="2506825"/>
                  <a:pt x="2202024" y="2509935"/>
                </a:cubicBezTo>
                <a:lnTo>
                  <a:pt x="2892489" y="2491274"/>
                </a:lnTo>
                <a:cubicBezTo>
                  <a:pt x="2921070" y="2488957"/>
                  <a:pt x="2948552" y="2479180"/>
                  <a:pt x="2976465" y="2472612"/>
                </a:cubicBezTo>
                <a:cubicBezTo>
                  <a:pt x="3039613" y="2457754"/>
                  <a:pt x="3070029" y="2447488"/>
                  <a:pt x="3135085" y="2435290"/>
                </a:cubicBezTo>
                <a:cubicBezTo>
                  <a:pt x="3156701" y="2431237"/>
                  <a:pt x="3178663" y="2429303"/>
                  <a:pt x="3200400" y="2425959"/>
                </a:cubicBezTo>
                <a:cubicBezTo>
                  <a:pt x="3219098" y="2423082"/>
                  <a:pt x="3237655" y="2419304"/>
                  <a:pt x="3256383" y="2416629"/>
                </a:cubicBezTo>
                <a:cubicBezTo>
                  <a:pt x="3301806" y="2410140"/>
                  <a:pt x="3342505" y="2407505"/>
                  <a:pt x="3387012" y="2397968"/>
                </a:cubicBezTo>
                <a:cubicBezTo>
                  <a:pt x="3511116" y="2371374"/>
                  <a:pt x="3415439" y="2386862"/>
                  <a:pt x="3508310" y="2369976"/>
                </a:cubicBezTo>
                <a:cubicBezTo>
                  <a:pt x="3526923" y="2366592"/>
                  <a:pt x="3546013" y="2365520"/>
                  <a:pt x="3564293" y="2360645"/>
                </a:cubicBezTo>
                <a:cubicBezTo>
                  <a:pt x="3592803" y="2353042"/>
                  <a:pt x="3619898" y="2340759"/>
                  <a:pt x="3648269" y="2332653"/>
                </a:cubicBezTo>
                <a:cubicBezTo>
                  <a:pt x="3663518" y="2328296"/>
                  <a:pt x="3679469" y="2326889"/>
                  <a:pt x="3694922" y="2323323"/>
                </a:cubicBezTo>
                <a:cubicBezTo>
                  <a:pt x="3719913" y="2317556"/>
                  <a:pt x="3744685" y="2310882"/>
                  <a:pt x="3769567" y="2304661"/>
                </a:cubicBezTo>
                <a:cubicBezTo>
                  <a:pt x="3998082" y="2311586"/>
                  <a:pt x="4027357" y="2308261"/>
                  <a:pt x="4208106" y="2323323"/>
                </a:cubicBezTo>
                <a:cubicBezTo>
                  <a:pt x="4239255" y="2325919"/>
                  <a:pt x="4270361" y="2329070"/>
                  <a:pt x="4301412" y="2332653"/>
                </a:cubicBezTo>
                <a:lnTo>
                  <a:pt x="4450702" y="2351315"/>
                </a:lnTo>
                <a:cubicBezTo>
                  <a:pt x="4472473" y="2360645"/>
                  <a:pt x="4493545" y="2371816"/>
                  <a:pt x="4516016" y="2379306"/>
                </a:cubicBezTo>
                <a:cubicBezTo>
                  <a:pt x="4575405" y="2399102"/>
                  <a:pt x="4603911" y="2399624"/>
                  <a:pt x="4665306" y="2407298"/>
                </a:cubicBezTo>
                <a:cubicBezTo>
                  <a:pt x="4687077" y="2413518"/>
                  <a:pt x="4708417" y="2421518"/>
                  <a:pt x="4730620" y="2425959"/>
                </a:cubicBezTo>
                <a:cubicBezTo>
                  <a:pt x="4755208" y="2430877"/>
                  <a:pt x="4780938" y="2429208"/>
                  <a:pt x="4805265" y="2435290"/>
                </a:cubicBezTo>
                <a:cubicBezTo>
                  <a:pt x="4831045" y="2441735"/>
                  <a:pt x="4854359" y="2455982"/>
                  <a:pt x="4879910" y="2463282"/>
                </a:cubicBezTo>
                <a:cubicBezTo>
                  <a:pt x="4898100" y="2468479"/>
                  <a:pt x="4917459" y="2468358"/>
                  <a:pt x="4935893" y="2472612"/>
                </a:cubicBezTo>
                <a:cubicBezTo>
                  <a:pt x="5090973" y="2508400"/>
                  <a:pt x="4919072" y="2477585"/>
                  <a:pt x="5057191" y="2500604"/>
                </a:cubicBezTo>
                <a:cubicBezTo>
                  <a:pt x="5094514" y="2513045"/>
                  <a:pt x="5136425" y="2516104"/>
                  <a:pt x="5169159" y="2537927"/>
                </a:cubicBezTo>
                <a:cubicBezTo>
                  <a:pt x="5178490" y="2544147"/>
                  <a:pt x="5186904" y="2552034"/>
                  <a:pt x="5197151" y="2556588"/>
                </a:cubicBezTo>
                <a:cubicBezTo>
                  <a:pt x="5226357" y="2569568"/>
                  <a:pt x="5259439" y="2576825"/>
                  <a:pt x="5290457" y="2584580"/>
                </a:cubicBezTo>
                <a:cubicBezTo>
                  <a:pt x="5299788" y="2590800"/>
                  <a:pt x="5308419" y="2598226"/>
                  <a:pt x="5318449" y="2603241"/>
                </a:cubicBezTo>
                <a:cubicBezTo>
                  <a:pt x="5327246" y="2607639"/>
                  <a:pt x="5338006" y="2607512"/>
                  <a:pt x="5346440" y="2612572"/>
                </a:cubicBezTo>
                <a:cubicBezTo>
                  <a:pt x="5405855" y="2648221"/>
                  <a:pt x="5310380" y="2617553"/>
                  <a:pt x="5402424" y="2640563"/>
                </a:cubicBezTo>
                <a:cubicBezTo>
                  <a:pt x="5469110" y="2673907"/>
                  <a:pt x="5415725" y="2643652"/>
                  <a:pt x="5495730" y="2705878"/>
                </a:cubicBezTo>
                <a:cubicBezTo>
                  <a:pt x="5568475" y="2762458"/>
                  <a:pt x="5470633" y="2677189"/>
                  <a:pt x="5561044" y="2752531"/>
                </a:cubicBezTo>
                <a:cubicBezTo>
                  <a:pt x="5567802" y="2758163"/>
                  <a:pt x="5574074" y="2764434"/>
                  <a:pt x="5579706" y="2771192"/>
                </a:cubicBezTo>
                <a:cubicBezTo>
                  <a:pt x="5589662" y="2783139"/>
                  <a:pt x="5595891" y="2798394"/>
                  <a:pt x="5607698" y="2808515"/>
                </a:cubicBezTo>
                <a:cubicBezTo>
                  <a:pt x="5618259" y="2817567"/>
                  <a:pt x="5632579" y="2820956"/>
                  <a:pt x="5645020" y="2827176"/>
                </a:cubicBezTo>
                <a:cubicBezTo>
                  <a:pt x="5657461" y="2842727"/>
                  <a:pt x="5669381" y="2858709"/>
                  <a:pt x="5682342" y="2873829"/>
                </a:cubicBezTo>
                <a:cubicBezTo>
                  <a:pt x="5706460" y="2901966"/>
                  <a:pt x="5722648" y="2901442"/>
                  <a:pt x="5738326" y="2948474"/>
                </a:cubicBezTo>
                <a:cubicBezTo>
                  <a:pt x="5748182" y="2978040"/>
                  <a:pt x="5745646" y="2978617"/>
                  <a:pt x="5766318" y="3004457"/>
                </a:cubicBezTo>
                <a:cubicBezTo>
                  <a:pt x="5771813" y="3011326"/>
                  <a:pt x="5780099" y="3015799"/>
                  <a:pt x="5784979" y="3023119"/>
                </a:cubicBezTo>
                <a:cubicBezTo>
                  <a:pt x="5823809" y="3081365"/>
                  <a:pt x="5788090" y="3038670"/>
                  <a:pt x="5812971" y="3088433"/>
                </a:cubicBezTo>
                <a:cubicBezTo>
                  <a:pt x="5817986" y="3098463"/>
                  <a:pt x="5827078" y="3106178"/>
                  <a:pt x="5831632" y="3116425"/>
                </a:cubicBezTo>
                <a:cubicBezTo>
                  <a:pt x="5839621" y="3134400"/>
                  <a:pt x="5841496" y="3154814"/>
                  <a:pt x="5850293" y="3172408"/>
                </a:cubicBezTo>
                <a:lnTo>
                  <a:pt x="5859624" y="3191070"/>
                </a:lnTo>
              </a:path>
            </a:pathLst>
          </a:custGeom>
          <a:noFill/>
          <a:ln w="38100">
            <a:solidFill>
              <a:schemeClr val="bg2">
                <a:lumMod val="1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9339943" y="-37322"/>
            <a:ext cx="3219136" cy="2705877"/>
          </a:xfrm>
          <a:custGeom>
            <a:avLst/>
            <a:gdLst>
              <a:gd name="connsiteX0" fmla="*/ 0 w 3219136"/>
              <a:gd name="connsiteY0" fmla="*/ 0 h 2705877"/>
              <a:gd name="connsiteX1" fmla="*/ 9330 w 3219136"/>
              <a:gd name="connsiteY1" fmla="*/ 65314 h 2705877"/>
              <a:gd name="connsiteX2" fmla="*/ 37322 w 3219136"/>
              <a:gd name="connsiteY2" fmla="*/ 121298 h 2705877"/>
              <a:gd name="connsiteX3" fmla="*/ 55984 w 3219136"/>
              <a:gd name="connsiteY3" fmla="*/ 167951 h 2705877"/>
              <a:gd name="connsiteX4" fmla="*/ 130628 w 3219136"/>
              <a:gd name="connsiteY4" fmla="*/ 289249 h 2705877"/>
              <a:gd name="connsiteX5" fmla="*/ 195943 w 3219136"/>
              <a:gd name="connsiteY5" fmla="*/ 391885 h 2705877"/>
              <a:gd name="connsiteX6" fmla="*/ 438539 w 3219136"/>
              <a:gd name="connsiteY6" fmla="*/ 643812 h 2705877"/>
              <a:gd name="connsiteX7" fmla="*/ 578498 w 3219136"/>
              <a:gd name="connsiteY7" fmla="*/ 783771 h 2705877"/>
              <a:gd name="connsiteX8" fmla="*/ 681135 w 3219136"/>
              <a:gd name="connsiteY8" fmla="*/ 867746 h 2705877"/>
              <a:gd name="connsiteX9" fmla="*/ 727788 w 3219136"/>
              <a:gd name="connsiteY9" fmla="*/ 905069 h 2705877"/>
              <a:gd name="connsiteX10" fmla="*/ 765110 w 3219136"/>
              <a:gd name="connsiteY10" fmla="*/ 942391 h 2705877"/>
              <a:gd name="connsiteX11" fmla="*/ 811763 w 3219136"/>
              <a:gd name="connsiteY11" fmla="*/ 961053 h 2705877"/>
              <a:gd name="connsiteX12" fmla="*/ 895739 w 3219136"/>
              <a:gd name="connsiteY12" fmla="*/ 1007706 h 2705877"/>
              <a:gd name="connsiteX13" fmla="*/ 951722 w 3219136"/>
              <a:gd name="connsiteY13" fmla="*/ 1026367 h 2705877"/>
              <a:gd name="connsiteX14" fmla="*/ 989045 w 3219136"/>
              <a:gd name="connsiteY14" fmla="*/ 1035698 h 2705877"/>
              <a:gd name="connsiteX15" fmla="*/ 1026367 w 3219136"/>
              <a:gd name="connsiteY15" fmla="*/ 1054359 h 2705877"/>
              <a:gd name="connsiteX16" fmla="*/ 1119673 w 3219136"/>
              <a:gd name="connsiteY16" fmla="*/ 1073020 h 2705877"/>
              <a:gd name="connsiteX17" fmla="*/ 1278294 w 3219136"/>
              <a:gd name="connsiteY17" fmla="*/ 1091681 h 2705877"/>
              <a:gd name="connsiteX18" fmla="*/ 1520890 w 3219136"/>
              <a:gd name="connsiteY18" fmla="*/ 1082351 h 2705877"/>
              <a:gd name="connsiteX19" fmla="*/ 1548881 w 3219136"/>
              <a:gd name="connsiteY19" fmla="*/ 1073020 h 2705877"/>
              <a:gd name="connsiteX20" fmla="*/ 1623526 w 3219136"/>
              <a:gd name="connsiteY20" fmla="*/ 1063689 h 2705877"/>
              <a:gd name="connsiteX21" fmla="*/ 1651518 w 3219136"/>
              <a:gd name="connsiteY21" fmla="*/ 1054359 h 2705877"/>
              <a:gd name="connsiteX22" fmla="*/ 1716833 w 3219136"/>
              <a:gd name="connsiteY22" fmla="*/ 1026367 h 2705877"/>
              <a:gd name="connsiteX23" fmla="*/ 1754155 w 3219136"/>
              <a:gd name="connsiteY23" fmla="*/ 998375 h 2705877"/>
              <a:gd name="connsiteX24" fmla="*/ 1782147 w 3219136"/>
              <a:gd name="connsiteY24" fmla="*/ 989044 h 2705877"/>
              <a:gd name="connsiteX25" fmla="*/ 1800808 w 3219136"/>
              <a:gd name="connsiteY25" fmla="*/ 961053 h 2705877"/>
              <a:gd name="connsiteX26" fmla="*/ 1819469 w 3219136"/>
              <a:gd name="connsiteY26" fmla="*/ 942391 h 2705877"/>
              <a:gd name="connsiteX27" fmla="*/ 1810139 w 3219136"/>
              <a:gd name="connsiteY27" fmla="*/ 877077 h 2705877"/>
              <a:gd name="connsiteX28" fmla="*/ 1800808 w 3219136"/>
              <a:gd name="connsiteY28" fmla="*/ 849085 h 2705877"/>
              <a:gd name="connsiteX29" fmla="*/ 1679510 w 3219136"/>
              <a:gd name="connsiteY29" fmla="*/ 802432 h 2705877"/>
              <a:gd name="connsiteX30" fmla="*/ 1548881 w 3219136"/>
              <a:gd name="connsiteY30" fmla="*/ 811763 h 2705877"/>
              <a:gd name="connsiteX31" fmla="*/ 1464906 w 3219136"/>
              <a:gd name="connsiteY31" fmla="*/ 858416 h 2705877"/>
              <a:gd name="connsiteX32" fmla="*/ 1436914 w 3219136"/>
              <a:gd name="connsiteY32" fmla="*/ 877077 h 2705877"/>
              <a:gd name="connsiteX33" fmla="*/ 1408922 w 3219136"/>
              <a:gd name="connsiteY33" fmla="*/ 895738 h 2705877"/>
              <a:gd name="connsiteX34" fmla="*/ 1352939 w 3219136"/>
              <a:gd name="connsiteY34" fmla="*/ 961053 h 2705877"/>
              <a:gd name="connsiteX35" fmla="*/ 1324947 w 3219136"/>
              <a:gd name="connsiteY35" fmla="*/ 1026367 h 2705877"/>
              <a:gd name="connsiteX36" fmla="*/ 1306286 w 3219136"/>
              <a:gd name="connsiteY36" fmla="*/ 1082351 h 2705877"/>
              <a:gd name="connsiteX37" fmla="*/ 1296955 w 3219136"/>
              <a:gd name="connsiteY37" fmla="*/ 1110342 h 2705877"/>
              <a:gd name="connsiteX38" fmla="*/ 1287624 w 3219136"/>
              <a:gd name="connsiteY38" fmla="*/ 1138334 h 2705877"/>
              <a:gd name="connsiteX39" fmla="*/ 1287624 w 3219136"/>
              <a:gd name="connsiteY39" fmla="*/ 1390261 h 2705877"/>
              <a:gd name="connsiteX40" fmla="*/ 1296955 w 3219136"/>
              <a:gd name="connsiteY40" fmla="*/ 1464906 h 2705877"/>
              <a:gd name="connsiteX41" fmla="*/ 1315616 w 3219136"/>
              <a:gd name="connsiteY41" fmla="*/ 1511559 h 2705877"/>
              <a:gd name="connsiteX42" fmla="*/ 1343608 w 3219136"/>
              <a:gd name="connsiteY42" fmla="*/ 1604865 h 2705877"/>
              <a:gd name="connsiteX43" fmla="*/ 1380930 w 3219136"/>
              <a:gd name="connsiteY43" fmla="*/ 1651518 h 2705877"/>
              <a:gd name="connsiteX44" fmla="*/ 1399592 w 3219136"/>
              <a:gd name="connsiteY44" fmla="*/ 1698171 h 2705877"/>
              <a:gd name="connsiteX45" fmla="*/ 1474237 w 3219136"/>
              <a:gd name="connsiteY45" fmla="*/ 1810138 h 2705877"/>
              <a:gd name="connsiteX46" fmla="*/ 1539551 w 3219136"/>
              <a:gd name="connsiteY46" fmla="*/ 1894114 h 2705877"/>
              <a:gd name="connsiteX47" fmla="*/ 1576873 w 3219136"/>
              <a:gd name="connsiteY47" fmla="*/ 1931436 h 2705877"/>
              <a:gd name="connsiteX48" fmla="*/ 1604865 w 3219136"/>
              <a:gd name="connsiteY48" fmla="*/ 1978089 h 2705877"/>
              <a:gd name="connsiteX49" fmla="*/ 1660849 w 3219136"/>
              <a:gd name="connsiteY49" fmla="*/ 2006081 h 2705877"/>
              <a:gd name="connsiteX50" fmla="*/ 1772816 w 3219136"/>
              <a:gd name="connsiteY50" fmla="*/ 2090057 h 2705877"/>
              <a:gd name="connsiteX51" fmla="*/ 1772816 w 3219136"/>
              <a:gd name="connsiteY51" fmla="*/ 2090057 h 2705877"/>
              <a:gd name="connsiteX52" fmla="*/ 1800808 w 3219136"/>
              <a:gd name="connsiteY52" fmla="*/ 2118049 h 2705877"/>
              <a:gd name="connsiteX53" fmla="*/ 1838130 w 3219136"/>
              <a:gd name="connsiteY53" fmla="*/ 2136710 h 2705877"/>
              <a:gd name="connsiteX54" fmla="*/ 1866122 w 3219136"/>
              <a:gd name="connsiteY54" fmla="*/ 2155371 h 2705877"/>
              <a:gd name="connsiteX55" fmla="*/ 1903445 w 3219136"/>
              <a:gd name="connsiteY55" fmla="*/ 2174032 h 2705877"/>
              <a:gd name="connsiteX56" fmla="*/ 1940767 w 3219136"/>
              <a:gd name="connsiteY56" fmla="*/ 2202024 h 2705877"/>
              <a:gd name="connsiteX57" fmla="*/ 2006081 w 3219136"/>
              <a:gd name="connsiteY57" fmla="*/ 2230016 h 2705877"/>
              <a:gd name="connsiteX58" fmla="*/ 2127379 w 3219136"/>
              <a:gd name="connsiteY58" fmla="*/ 2286000 h 2705877"/>
              <a:gd name="connsiteX59" fmla="*/ 2258008 w 3219136"/>
              <a:gd name="connsiteY59" fmla="*/ 2351314 h 2705877"/>
              <a:gd name="connsiteX60" fmla="*/ 2435290 w 3219136"/>
              <a:gd name="connsiteY60" fmla="*/ 2407298 h 2705877"/>
              <a:gd name="connsiteX61" fmla="*/ 2519265 w 3219136"/>
              <a:gd name="connsiteY61" fmla="*/ 2453951 h 2705877"/>
              <a:gd name="connsiteX62" fmla="*/ 2677886 w 3219136"/>
              <a:gd name="connsiteY62" fmla="*/ 2509934 h 2705877"/>
              <a:gd name="connsiteX63" fmla="*/ 2817845 w 3219136"/>
              <a:gd name="connsiteY63" fmla="*/ 2565918 h 2705877"/>
              <a:gd name="connsiteX64" fmla="*/ 2845837 w 3219136"/>
              <a:gd name="connsiteY64" fmla="*/ 2575249 h 2705877"/>
              <a:gd name="connsiteX65" fmla="*/ 2920481 w 3219136"/>
              <a:gd name="connsiteY65" fmla="*/ 2593910 h 2705877"/>
              <a:gd name="connsiteX66" fmla="*/ 3041779 w 3219136"/>
              <a:gd name="connsiteY66" fmla="*/ 2640563 h 2705877"/>
              <a:gd name="connsiteX67" fmla="*/ 3088433 w 3219136"/>
              <a:gd name="connsiteY67" fmla="*/ 2668555 h 2705877"/>
              <a:gd name="connsiteX68" fmla="*/ 3144416 w 3219136"/>
              <a:gd name="connsiteY68" fmla="*/ 2677885 h 2705877"/>
              <a:gd name="connsiteX69" fmla="*/ 3191069 w 3219136"/>
              <a:gd name="connsiteY69" fmla="*/ 2687216 h 2705877"/>
              <a:gd name="connsiteX70" fmla="*/ 3219061 w 3219136"/>
              <a:gd name="connsiteY70" fmla="*/ 2705877 h 2705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3219136" h="2705877">
                <a:moveTo>
                  <a:pt x="0" y="0"/>
                </a:moveTo>
                <a:cubicBezTo>
                  <a:pt x="3110" y="21771"/>
                  <a:pt x="5017" y="43749"/>
                  <a:pt x="9330" y="65314"/>
                </a:cubicBezTo>
                <a:cubicBezTo>
                  <a:pt x="17147" y="104398"/>
                  <a:pt x="18975" y="84605"/>
                  <a:pt x="37322" y="121298"/>
                </a:cubicBezTo>
                <a:cubicBezTo>
                  <a:pt x="44812" y="136279"/>
                  <a:pt x="47850" y="153310"/>
                  <a:pt x="55984" y="167951"/>
                </a:cubicBezTo>
                <a:cubicBezTo>
                  <a:pt x="79040" y="209452"/>
                  <a:pt x="105466" y="248990"/>
                  <a:pt x="130628" y="289249"/>
                </a:cubicBezTo>
                <a:cubicBezTo>
                  <a:pt x="152121" y="323637"/>
                  <a:pt x="168903" y="361664"/>
                  <a:pt x="195943" y="391885"/>
                </a:cubicBezTo>
                <a:cubicBezTo>
                  <a:pt x="511733" y="744828"/>
                  <a:pt x="232859" y="446702"/>
                  <a:pt x="438539" y="643812"/>
                </a:cubicBezTo>
                <a:cubicBezTo>
                  <a:pt x="486174" y="689462"/>
                  <a:pt x="527434" y="741992"/>
                  <a:pt x="578498" y="783771"/>
                </a:cubicBezTo>
                <a:lnTo>
                  <a:pt x="681135" y="867746"/>
                </a:lnTo>
                <a:cubicBezTo>
                  <a:pt x="696591" y="880304"/>
                  <a:pt x="713706" y="890987"/>
                  <a:pt x="727788" y="905069"/>
                </a:cubicBezTo>
                <a:cubicBezTo>
                  <a:pt x="740229" y="917510"/>
                  <a:pt x="750471" y="932632"/>
                  <a:pt x="765110" y="942391"/>
                </a:cubicBezTo>
                <a:cubicBezTo>
                  <a:pt x="779046" y="951682"/>
                  <a:pt x="796782" y="953563"/>
                  <a:pt x="811763" y="961053"/>
                </a:cubicBezTo>
                <a:cubicBezTo>
                  <a:pt x="859098" y="984720"/>
                  <a:pt x="850821" y="989738"/>
                  <a:pt x="895739" y="1007706"/>
                </a:cubicBezTo>
                <a:cubicBezTo>
                  <a:pt x="914002" y="1015012"/>
                  <a:pt x="932881" y="1020715"/>
                  <a:pt x="951722" y="1026367"/>
                </a:cubicBezTo>
                <a:cubicBezTo>
                  <a:pt x="964005" y="1030052"/>
                  <a:pt x="977038" y="1031195"/>
                  <a:pt x="989045" y="1035698"/>
                </a:cubicBezTo>
                <a:cubicBezTo>
                  <a:pt x="1002068" y="1040582"/>
                  <a:pt x="1013343" y="1049475"/>
                  <a:pt x="1026367" y="1054359"/>
                </a:cubicBezTo>
                <a:cubicBezTo>
                  <a:pt x="1049661" y="1063094"/>
                  <a:pt x="1098814" y="1069227"/>
                  <a:pt x="1119673" y="1073020"/>
                </a:cubicBezTo>
                <a:cubicBezTo>
                  <a:pt x="1218441" y="1090979"/>
                  <a:pt x="1114177" y="1078006"/>
                  <a:pt x="1278294" y="1091681"/>
                </a:cubicBezTo>
                <a:cubicBezTo>
                  <a:pt x="1359159" y="1088571"/>
                  <a:pt x="1440157" y="1087919"/>
                  <a:pt x="1520890" y="1082351"/>
                </a:cubicBezTo>
                <a:cubicBezTo>
                  <a:pt x="1530702" y="1081674"/>
                  <a:pt x="1539205" y="1074779"/>
                  <a:pt x="1548881" y="1073020"/>
                </a:cubicBezTo>
                <a:cubicBezTo>
                  <a:pt x="1573552" y="1068534"/>
                  <a:pt x="1598644" y="1066799"/>
                  <a:pt x="1623526" y="1063689"/>
                </a:cubicBezTo>
                <a:cubicBezTo>
                  <a:pt x="1632857" y="1060579"/>
                  <a:pt x="1642478" y="1058233"/>
                  <a:pt x="1651518" y="1054359"/>
                </a:cubicBezTo>
                <a:cubicBezTo>
                  <a:pt x="1732241" y="1019765"/>
                  <a:pt x="1651178" y="1048253"/>
                  <a:pt x="1716833" y="1026367"/>
                </a:cubicBezTo>
                <a:cubicBezTo>
                  <a:pt x="1729274" y="1017036"/>
                  <a:pt x="1740653" y="1006091"/>
                  <a:pt x="1754155" y="998375"/>
                </a:cubicBezTo>
                <a:cubicBezTo>
                  <a:pt x="1762694" y="993495"/>
                  <a:pt x="1774467" y="995188"/>
                  <a:pt x="1782147" y="989044"/>
                </a:cubicBezTo>
                <a:cubicBezTo>
                  <a:pt x="1790903" y="982039"/>
                  <a:pt x="1793803" y="969809"/>
                  <a:pt x="1800808" y="961053"/>
                </a:cubicBezTo>
                <a:cubicBezTo>
                  <a:pt x="1806303" y="954184"/>
                  <a:pt x="1813249" y="948612"/>
                  <a:pt x="1819469" y="942391"/>
                </a:cubicBezTo>
                <a:cubicBezTo>
                  <a:pt x="1816359" y="920620"/>
                  <a:pt x="1814452" y="898642"/>
                  <a:pt x="1810139" y="877077"/>
                </a:cubicBezTo>
                <a:cubicBezTo>
                  <a:pt x="1808210" y="867433"/>
                  <a:pt x="1807763" y="856040"/>
                  <a:pt x="1800808" y="849085"/>
                </a:cubicBezTo>
                <a:cubicBezTo>
                  <a:pt x="1755413" y="803691"/>
                  <a:pt x="1738699" y="810888"/>
                  <a:pt x="1679510" y="802432"/>
                </a:cubicBezTo>
                <a:cubicBezTo>
                  <a:pt x="1635967" y="805542"/>
                  <a:pt x="1592236" y="806662"/>
                  <a:pt x="1548881" y="811763"/>
                </a:cubicBezTo>
                <a:cubicBezTo>
                  <a:pt x="1518967" y="815282"/>
                  <a:pt x="1484937" y="845062"/>
                  <a:pt x="1464906" y="858416"/>
                </a:cubicBezTo>
                <a:lnTo>
                  <a:pt x="1436914" y="877077"/>
                </a:lnTo>
                <a:cubicBezTo>
                  <a:pt x="1427583" y="883297"/>
                  <a:pt x="1416851" y="887809"/>
                  <a:pt x="1408922" y="895738"/>
                </a:cubicBezTo>
                <a:cubicBezTo>
                  <a:pt x="1369934" y="934726"/>
                  <a:pt x="1388847" y="913173"/>
                  <a:pt x="1352939" y="961053"/>
                </a:cubicBezTo>
                <a:cubicBezTo>
                  <a:pt x="1322896" y="1051177"/>
                  <a:pt x="1371078" y="911037"/>
                  <a:pt x="1324947" y="1026367"/>
                </a:cubicBezTo>
                <a:cubicBezTo>
                  <a:pt x="1317642" y="1044631"/>
                  <a:pt x="1312507" y="1063690"/>
                  <a:pt x="1306286" y="1082351"/>
                </a:cubicBezTo>
                <a:lnTo>
                  <a:pt x="1296955" y="1110342"/>
                </a:lnTo>
                <a:lnTo>
                  <a:pt x="1287624" y="1138334"/>
                </a:lnTo>
                <a:cubicBezTo>
                  <a:pt x="1277334" y="1302991"/>
                  <a:pt x="1272966" y="1251003"/>
                  <a:pt x="1287624" y="1390261"/>
                </a:cubicBezTo>
                <a:cubicBezTo>
                  <a:pt x="1290249" y="1415199"/>
                  <a:pt x="1291317" y="1440473"/>
                  <a:pt x="1296955" y="1464906"/>
                </a:cubicBezTo>
                <a:cubicBezTo>
                  <a:pt x="1300721" y="1481226"/>
                  <a:pt x="1310319" y="1495670"/>
                  <a:pt x="1315616" y="1511559"/>
                </a:cubicBezTo>
                <a:cubicBezTo>
                  <a:pt x="1326994" y="1545693"/>
                  <a:pt x="1325070" y="1570879"/>
                  <a:pt x="1343608" y="1604865"/>
                </a:cubicBezTo>
                <a:cubicBezTo>
                  <a:pt x="1353144" y="1622348"/>
                  <a:pt x="1370684" y="1634441"/>
                  <a:pt x="1380930" y="1651518"/>
                </a:cubicBezTo>
                <a:cubicBezTo>
                  <a:pt x="1389547" y="1665880"/>
                  <a:pt x="1391100" y="1683734"/>
                  <a:pt x="1399592" y="1698171"/>
                </a:cubicBezTo>
                <a:cubicBezTo>
                  <a:pt x="1422335" y="1736834"/>
                  <a:pt x="1449355" y="1772816"/>
                  <a:pt x="1474237" y="1810138"/>
                </a:cubicBezTo>
                <a:cubicBezTo>
                  <a:pt x="1500694" y="1849824"/>
                  <a:pt x="1498019" y="1847967"/>
                  <a:pt x="1539551" y="1894114"/>
                </a:cubicBezTo>
                <a:cubicBezTo>
                  <a:pt x="1551321" y="1907191"/>
                  <a:pt x="1566071" y="1917548"/>
                  <a:pt x="1576873" y="1931436"/>
                </a:cubicBezTo>
                <a:cubicBezTo>
                  <a:pt x="1588007" y="1945751"/>
                  <a:pt x="1591310" y="1966040"/>
                  <a:pt x="1604865" y="1978089"/>
                </a:cubicBezTo>
                <a:cubicBezTo>
                  <a:pt x="1620459" y="1991950"/>
                  <a:pt x="1642188" y="1996750"/>
                  <a:pt x="1660849" y="2006081"/>
                </a:cubicBezTo>
                <a:cubicBezTo>
                  <a:pt x="1715549" y="2074457"/>
                  <a:pt x="1680359" y="2043828"/>
                  <a:pt x="1772816" y="2090057"/>
                </a:cubicBezTo>
                <a:lnTo>
                  <a:pt x="1772816" y="2090057"/>
                </a:lnTo>
                <a:cubicBezTo>
                  <a:pt x="1782147" y="2099388"/>
                  <a:pt x="1790070" y="2110379"/>
                  <a:pt x="1800808" y="2118049"/>
                </a:cubicBezTo>
                <a:cubicBezTo>
                  <a:pt x="1812126" y="2126134"/>
                  <a:pt x="1826054" y="2129809"/>
                  <a:pt x="1838130" y="2136710"/>
                </a:cubicBezTo>
                <a:cubicBezTo>
                  <a:pt x="1847867" y="2142274"/>
                  <a:pt x="1856385" y="2149807"/>
                  <a:pt x="1866122" y="2155371"/>
                </a:cubicBezTo>
                <a:cubicBezTo>
                  <a:pt x="1878199" y="2162272"/>
                  <a:pt x="1891650" y="2166660"/>
                  <a:pt x="1903445" y="2174032"/>
                </a:cubicBezTo>
                <a:cubicBezTo>
                  <a:pt x="1916632" y="2182274"/>
                  <a:pt x="1927115" y="2194577"/>
                  <a:pt x="1940767" y="2202024"/>
                </a:cubicBezTo>
                <a:cubicBezTo>
                  <a:pt x="1961561" y="2213366"/>
                  <a:pt x="1984895" y="2219423"/>
                  <a:pt x="2006081" y="2230016"/>
                </a:cubicBezTo>
                <a:cubicBezTo>
                  <a:pt x="2123787" y="2288868"/>
                  <a:pt x="2019907" y="2250174"/>
                  <a:pt x="2127379" y="2286000"/>
                </a:cubicBezTo>
                <a:cubicBezTo>
                  <a:pt x="2175176" y="2333795"/>
                  <a:pt x="2135419" y="2298776"/>
                  <a:pt x="2258008" y="2351314"/>
                </a:cubicBezTo>
                <a:cubicBezTo>
                  <a:pt x="2378811" y="2403086"/>
                  <a:pt x="2303826" y="2381004"/>
                  <a:pt x="2435290" y="2407298"/>
                </a:cubicBezTo>
                <a:cubicBezTo>
                  <a:pt x="2463282" y="2422849"/>
                  <a:pt x="2490291" y="2440317"/>
                  <a:pt x="2519265" y="2453951"/>
                </a:cubicBezTo>
                <a:cubicBezTo>
                  <a:pt x="2562119" y="2474117"/>
                  <a:pt x="2634677" y="2493730"/>
                  <a:pt x="2677886" y="2509934"/>
                </a:cubicBezTo>
                <a:cubicBezTo>
                  <a:pt x="2724934" y="2527577"/>
                  <a:pt x="2771015" y="2547706"/>
                  <a:pt x="2817845" y="2565918"/>
                </a:cubicBezTo>
                <a:cubicBezTo>
                  <a:pt x="2827012" y="2569483"/>
                  <a:pt x="2836348" y="2572661"/>
                  <a:pt x="2845837" y="2575249"/>
                </a:cubicBezTo>
                <a:cubicBezTo>
                  <a:pt x="2870580" y="2581997"/>
                  <a:pt x="2896328" y="2585284"/>
                  <a:pt x="2920481" y="2593910"/>
                </a:cubicBezTo>
                <a:cubicBezTo>
                  <a:pt x="3149181" y="2675589"/>
                  <a:pt x="2790943" y="2568896"/>
                  <a:pt x="3041779" y="2640563"/>
                </a:cubicBezTo>
                <a:cubicBezTo>
                  <a:pt x="3057330" y="2649894"/>
                  <a:pt x="3071389" y="2662357"/>
                  <a:pt x="3088433" y="2668555"/>
                </a:cubicBezTo>
                <a:cubicBezTo>
                  <a:pt x="3106212" y="2675020"/>
                  <a:pt x="3125803" y="2674501"/>
                  <a:pt x="3144416" y="2677885"/>
                </a:cubicBezTo>
                <a:cubicBezTo>
                  <a:pt x="3160019" y="2680722"/>
                  <a:pt x="3175684" y="2683370"/>
                  <a:pt x="3191069" y="2687216"/>
                </a:cubicBezTo>
                <a:cubicBezTo>
                  <a:pt x="3222012" y="2694952"/>
                  <a:pt x="3219061" y="2687526"/>
                  <a:pt x="3219061" y="2705877"/>
                </a:cubicBezTo>
              </a:path>
            </a:pathLst>
          </a:custGeom>
          <a:noFill/>
          <a:ln w="38100">
            <a:solidFill>
              <a:schemeClr val="bg2">
                <a:lumMod val="1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83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5.Остановка-Пожарный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8129" y="1690688"/>
            <a:ext cx="6377084" cy="4351338"/>
          </a:xfrm>
        </p:spPr>
        <p:txBody>
          <a:bodyPr/>
          <a:lstStyle/>
          <a:p>
            <a:r>
              <a:rPr lang="ru-RU" dirty="0" smtClean="0"/>
              <a:t>Видео (https://www.youtube.com/watch?v=sWYdD01c5cg )</a:t>
            </a:r>
          </a:p>
          <a:p>
            <a:r>
              <a:rPr lang="ru-RU" dirty="0" smtClean="0"/>
              <a:t>Игра «Правила безопасности»</a:t>
            </a:r>
          </a:p>
          <a:p>
            <a:r>
              <a:rPr lang="ru-RU" dirty="0" smtClean="0"/>
              <a:t>Заполнение блокнотик журналиста</a:t>
            </a:r>
          </a:p>
          <a:p>
            <a:r>
              <a:rPr lang="ru-RU" dirty="0" smtClean="0"/>
              <a:t>ИЛИ Мастер класс от специалиста (Сергей Елфимов с программой уроков о профессии)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4584" y="3312367"/>
            <a:ext cx="2372308" cy="3163077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5072" y="2869277"/>
            <a:ext cx="2027464" cy="270328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8877" y="888400"/>
            <a:ext cx="1868067" cy="2490756"/>
          </a:xfrm>
          <a:prstGeom prst="rect">
            <a:avLst/>
          </a:prstGeom>
          <a:ln w="19050">
            <a:solidFill>
              <a:schemeClr val="bg2">
                <a:lumMod val="10000"/>
              </a:schemeClr>
            </a:solidFill>
          </a:ln>
        </p:spPr>
      </p:pic>
      <p:sp>
        <p:nvSpPr>
          <p:cNvPr id="7" name="Полилиния 6"/>
          <p:cNvSpPr/>
          <p:nvPr/>
        </p:nvSpPr>
        <p:spPr>
          <a:xfrm>
            <a:off x="6634065" y="-18796"/>
            <a:ext cx="2808515" cy="6914118"/>
          </a:xfrm>
          <a:custGeom>
            <a:avLst/>
            <a:gdLst>
              <a:gd name="connsiteX0" fmla="*/ 2239347 w 2808515"/>
              <a:gd name="connsiteY0" fmla="*/ 6914118 h 6914118"/>
              <a:gd name="connsiteX1" fmla="*/ 2164702 w 2808515"/>
              <a:gd name="connsiteY1" fmla="*/ 6858135 h 6914118"/>
              <a:gd name="connsiteX2" fmla="*/ 2127380 w 2808515"/>
              <a:gd name="connsiteY2" fmla="*/ 6839474 h 6914118"/>
              <a:gd name="connsiteX3" fmla="*/ 2024743 w 2808515"/>
              <a:gd name="connsiteY3" fmla="*/ 6783490 h 6914118"/>
              <a:gd name="connsiteX4" fmla="*/ 1922106 w 2808515"/>
              <a:gd name="connsiteY4" fmla="*/ 6746167 h 6914118"/>
              <a:gd name="connsiteX5" fmla="*/ 1791478 w 2808515"/>
              <a:gd name="connsiteY5" fmla="*/ 6708845 h 6914118"/>
              <a:gd name="connsiteX6" fmla="*/ 1688841 w 2808515"/>
              <a:gd name="connsiteY6" fmla="*/ 6652861 h 6914118"/>
              <a:gd name="connsiteX7" fmla="*/ 1604866 w 2808515"/>
              <a:gd name="connsiteY7" fmla="*/ 6624869 h 6914118"/>
              <a:gd name="connsiteX8" fmla="*/ 1548882 w 2808515"/>
              <a:gd name="connsiteY8" fmla="*/ 6587547 h 6914118"/>
              <a:gd name="connsiteX9" fmla="*/ 1492898 w 2808515"/>
              <a:gd name="connsiteY9" fmla="*/ 6559555 h 6914118"/>
              <a:gd name="connsiteX10" fmla="*/ 1455576 w 2808515"/>
              <a:gd name="connsiteY10" fmla="*/ 6522233 h 6914118"/>
              <a:gd name="connsiteX11" fmla="*/ 1418253 w 2808515"/>
              <a:gd name="connsiteY11" fmla="*/ 6503572 h 6914118"/>
              <a:gd name="connsiteX12" fmla="*/ 1334278 w 2808515"/>
              <a:gd name="connsiteY12" fmla="*/ 6438257 h 6914118"/>
              <a:gd name="connsiteX13" fmla="*/ 1287625 w 2808515"/>
              <a:gd name="connsiteY13" fmla="*/ 6410265 h 6914118"/>
              <a:gd name="connsiteX14" fmla="*/ 1212980 w 2808515"/>
              <a:gd name="connsiteY14" fmla="*/ 6335620 h 6914118"/>
              <a:gd name="connsiteX15" fmla="*/ 1073021 w 2808515"/>
              <a:gd name="connsiteY15" fmla="*/ 6177000 h 6914118"/>
              <a:gd name="connsiteX16" fmla="*/ 942392 w 2808515"/>
              <a:gd name="connsiteY16" fmla="*/ 6009049 h 6914118"/>
              <a:gd name="connsiteX17" fmla="*/ 895739 w 2808515"/>
              <a:gd name="connsiteY17" fmla="*/ 5934404 h 6914118"/>
              <a:gd name="connsiteX18" fmla="*/ 849086 w 2808515"/>
              <a:gd name="connsiteY18" fmla="*/ 5878420 h 6914118"/>
              <a:gd name="connsiteX19" fmla="*/ 821094 w 2808515"/>
              <a:gd name="connsiteY19" fmla="*/ 5831767 h 6914118"/>
              <a:gd name="connsiteX20" fmla="*/ 783772 w 2808515"/>
              <a:gd name="connsiteY20" fmla="*/ 5794445 h 6914118"/>
              <a:gd name="connsiteX21" fmla="*/ 765111 w 2808515"/>
              <a:gd name="connsiteY21" fmla="*/ 5757123 h 6914118"/>
              <a:gd name="connsiteX22" fmla="*/ 709127 w 2808515"/>
              <a:gd name="connsiteY22" fmla="*/ 5663816 h 6914118"/>
              <a:gd name="connsiteX23" fmla="*/ 662474 w 2808515"/>
              <a:gd name="connsiteY23" fmla="*/ 5570510 h 6914118"/>
              <a:gd name="connsiteX24" fmla="*/ 615821 w 2808515"/>
              <a:gd name="connsiteY24" fmla="*/ 5477204 h 6914118"/>
              <a:gd name="connsiteX25" fmla="*/ 606490 w 2808515"/>
              <a:gd name="connsiteY25" fmla="*/ 5430551 h 6914118"/>
              <a:gd name="connsiteX26" fmla="*/ 587829 w 2808515"/>
              <a:gd name="connsiteY26" fmla="*/ 5402559 h 6914118"/>
              <a:gd name="connsiteX27" fmla="*/ 578498 w 2808515"/>
              <a:gd name="connsiteY27" fmla="*/ 5365237 h 6914118"/>
              <a:gd name="connsiteX28" fmla="*/ 559837 w 2808515"/>
              <a:gd name="connsiteY28" fmla="*/ 5309253 h 6914118"/>
              <a:gd name="connsiteX29" fmla="*/ 578498 w 2808515"/>
              <a:gd name="connsiteY29" fmla="*/ 4236233 h 6914118"/>
              <a:gd name="connsiteX30" fmla="*/ 569168 w 2808515"/>
              <a:gd name="connsiteY30" fmla="*/ 3965645 h 6914118"/>
              <a:gd name="connsiteX31" fmla="*/ 531845 w 2808515"/>
              <a:gd name="connsiteY31" fmla="*/ 3872339 h 6914118"/>
              <a:gd name="connsiteX32" fmla="*/ 485192 w 2808515"/>
              <a:gd name="connsiteY32" fmla="*/ 3779033 h 6914118"/>
              <a:gd name="connsiteX33" fmla="*/ 438539 w 2808515"/>
              <a:gd name="connsiteY33" fmla="*/ 3676396 h 6914118"/>
              <a:gd name="connsiteX34" fmla="*/ 401217 w 2808515"/>
              <a:gd name="connsiteY34" fmla="*/ 3639074 h 6914118"/>
              <a:gd name="connsiteX35" fmla="*/ 373225 w 2808515"/>
              <a:gd name="connsiteY35" fmla="*/ 3583090 h 6914118"/>
              <a:gd name="connsiteX36" fmla="*/ 354564 w 2808515"/>
              <a:gd name="connsiteY36" fmla="*/ 3555098 h 6914118"/>
              <a:gd name="connsiteX37" fmla="*/ 335902 w 2808515"/>
              <a:gd name="connsiteY37" fmla="*/ 3517776 h 6914118"/>
              <a:gd name="connsiteX38" fmla="*/ 298580 w 2808515"/>
              <a:gd name="connsiteY38" fmla="*/ 3461792 h 6914118"/>
              <a:gd name="connsiteX39" fmla="*/ 279919 w 2808515"/>
              <a:gd name="connsiteY39" fmla="*/ 3405808 h 6914118"/>
              <a:gd name="connsiteX40" fmla="*/ 270588 w 2808515"/>
              <a:gd name="connsiteY40" fmla="*/ 3377816 h 6914118"/>
              <a:gd name="connsiteX41" fmla="*/ 251927 w 2808515"/>
              <a:gd name="connsiteY41" fmla="*/ 3284510 h 6914118"/>
              <a:gd name="connsiteX42" fmla="*/ 279919 w 2808515"/>
              <a:gd name="connsiteY42" fmla="*/ 3107229 h 6914118"/>
              <a:gd name="connsiteX43" fmla="*/ 289249 w 2808515"/>
              <a:gd name="connsiteY43" fmla="*/ 3079237 h 6914118"/>
              <a:gd name="connsiteX44" fmla="*/ 326572 w 2808515"/>
              <a:gd name="connsiteY44" fmla="*/ 3023253 h 6914118"/>
              <a:gd name="connsiteX45" fmla="*/ 345233 w 2808515"/>
              <a:gd name="connsiteY45" fmla="*/ 2995261 h 6914118"/>
              <a:gd name="connsiteX46" fmla="*/ 373225 w 2808515"/>
              <a:gd name="connsiteY46" fmla="*/ 2976600 h 6914118"/>
              <a:gd name="connsiteX47" fmla="*/ 419878 w 2808515"/>
              <a:gd name="connsiteY47" fmla="*/ 2920616 h 6914118"/>
              <a:gd name="connsiteX48" fmla="*/ 485192 w 2808515"/>
              <a:gd name="connsiteY48" fmla="*/ 2883294 h 6914118"/>
              <a:gd name="connsiteX49" fmla="*/ 513184 w 2808515"/>
              <a:gd name="connsiteY49" fmla="*/ 2864633 h 6914118"/>
              <a:gd name="connsiteX50" fmla="*/ 541176 w 2808515"/>
              <a:gd name="connsiteY50" fmla="*/ 2836641 h 6914118"/>
              <a:gd name="connsiteX51" fmla="*/ 690466 w 2808515"/>
              <a:gd name="connsiteY51" fmla="*/ 2771327 h 6914118"/>
              <a:gd name="connsiteX52" fmla="*/ 802433 w 2808515"/>
              <a:gd name="connsiteY52" fmla="*/ 2724674 h 6914118"/>
              <a:gd name="connsiteX53" fmla="*/ 858417 w 2808515"/>
              <a:gd name="connsiteY53" fmla="*/ 2696682 h 6914118"/>
              <a:gd name="connsiteX54" fmla="*/ 923731 w 2808515"/>
              <a:gd name="connsiteY54" fmla="*/ 2668690 h 6914118"/>
              <a:gd name="connsiteX55" fmla="*/ 979715 w 2808515"/>
              <a:gd name="connsiteY55" fmla="*/ 2650029 h 6914118"/>
              <a:gd name="connsiteX56" fmla="*/ 1035698 w 2808515"/>
              <a:gd name="connsiteY56" fmla="*/ 2640698 h 6914118"/>
              <a:gd name="connsiteX57" fmla="*/ 1119674 w 2808515"/>
              <a:gd name="connsiteY57" fmla="*/ 2622037 h 6914118"/>
              <a:gd name="connsiteX58" fmla="*/ 1175657 w 2808515"/>
              <a:gd name="connsiteY58" fmla="*/ 2594045 h 6914118"/>
              <a:gd name="connsiteX59" fmla="*/ 1212980 w 2808515"/>
              <a:gd name="connsiteY59" fmla="*/ 2584714 h 6914118"/>
              <a:gd name="connsiteX60" fmla="*/ 1352939 w 2808515"/>
              <a:gd name="connsiteY60" fmla="*/ 2556723 h 6914118"/>
              <a:gd name="connsiteX61" fmla="*/ 1427584 w 2808515"/>
              <a:gd name="connsiteY61" fmla="*/ 2538061 h 6914118"/>
              <a:gd name="connsiteX62" fmla="*/ 1492898 w 2808515"/>
              <a:gd name="connsiteY62" fmla="*/ 2528731 h 6914118"/>
              <a:gd name="connsiteX63" fmla="*/ 1567543 w 2808515"/>
              <a:gd name="connsiteY63" fmla="*/ 2500739 h 6914118"/>
              <a:gd name="connsiteX64" fmla="*/ 1642188 w 2808515"/>
              <a:gd name="connsiteY64" fmla="*/ 2491408 h 6914118"/>
              <a:gd name="connsiteX65" fmla="*/ 1716833 w 2808515"/>
              <a:gd name="connsiteY65" fmla="*/ 2472747 h 6914118"/>
              <a:gd name="connsiteX66" fmla="*/ 1782147 w 2808515"/>
              <a:gd name="connsiteY66" fmla="*/ 2454086 h 6914118"/>
              <a:gd name="connsiteX67" fmla="*/ 1828800 w 2808515"/>
              <a:gd name="connsiteY67" fmla="*/ 2435425 h 6914118"/>
              <a:gd name="connsiteX68" fmla="*/ 1884784 w 2808515"/>
              <a:gd name="connsiteY68" fmla="*/ 2426094 h 6914118"/>
              <a:gd name="connsiteX69" fmla="*/ 1968759 w 2808515"/>
              <a:gd name="connsiteY69" fmla="*/ 2388772 h 6914118"/>
              <a:gd name="connsiteX70" fmla="*/ 2015413 w 2808515"/>
              <a:gd name="connsiteY70" fmla="*/ 2370110 h 6914118"/>
              <a:gd name="connsiteX71" fmla="*/ 2043404 w 2808515"/>
              <a:gd name="connsiteY71" fmla="*/ 2351449 h 6914118"/>
              <a:gd name="connsiteX72" fmla="*/ 2080727 w 2808515"/>
              <a:gd name="connsiteY72" fmla="*/ 2342118 h 6914118"/>
              <a:gd name="connsiteX73" fmla="*/ 2164702 w 2808515"/>
              <a:gd name="connsiteY73" fmla="*/ 2295465 h 6914118"/>
              <a:gd name="connsiteX74" fmla="*/ 2220686 w 2808515"/>
              <a:gd name="connsiteY74" fmla="*/ 2267474 h 6914118"/>
              <a:gd name="connsiteX75" fmla="*/ 2351315 w 2808515"/>
              <a:gd name="connsiteY75" fmla="*/ 2164837 h 6914118"/>
              <a:gd name="connsiteX76" fmla="*/ 2416629 w 2808515"/>
              <a:gd name="connsiteY76" fmla="*/ 2108853 h 6914118"/>
              <a:gd name="connsiteX77" fmla="*/ 2463282 w 2808515"/>
              <a:gd name="connsiteY77" fmla="*/ 2062200 h 6914118"/>
              <a:gd name="connsiteX78" fmla="*/ 2491274 w 2808515"/>
              <a:gd name="connsiteY78" fmla="*/ 2006216 h 6914118"/>
              <a:gd name="connsiteX79" fmla="*/ 2547257 w 2808515"/>
              <a:gd name="connsiteY79" fmla="*/ 1912910 h 6914118"/>
              <a:gd name="connsiteX80" fmla="*/ 2556588 w 2808515"/>
              <a:gd name="connsiteY80" fmla="*/ 1884918 h 6914118"/>
              <a:gd name="connsiteX81" fmla="*/ 2593911 w 2808515"/>
              <a:gd name="connsiteY81" fmla="*/ 1828935 h 6914118"/>
              <a:gd name="connsiteX82" fmla="*/ 2621902 w 2808515"/>
              <a:gd name="connsiteY82" fmla="*/ 1763620 h 6914118"/>
              <a:gd name="connsiteX83" fmla="*/ 2649894 w 2808515"/>
              <a:gd name="connsiteY83" fmla="*/ 1735629 h 6914118"/>
              <a:gd name="connsiteX84" fmla="*/ 2687217 w 2808515"/>
              <a:gd name="connsiteY84" fmla="*/ 1651653 h 6914118"/>
              <a:gd name="connsiteX85" fmla="*/ 2696547 w 2808515"/>
              <a:gd name="connsiteY85" fmla="*/ 1605000 h 6914118"/>
              <a:gd name="connsiteX86" fmla="*/ 2715208 w 2808515"/>
              <a:gd name="connsiteY86" fmla="*/ 1558347 h 6914118"/>
              <a:gd name="connsiteX87" fmla="*/ 2733870 w 2808515"/>
              <a:gd name="connsiteY87" fmla="*/ 1493033 h 6914118"/>
              <a:gd name="connsiteX88" fmla="*/ 2780523 w 2808515"/>
              <a:gd name="connsiteY88" fmla="*/ 1353074 h 6914118"/>
              <a:gd name="connsiteX89" fmla="*/ 2799184 w 2808515"/>
              <a:gd name="connsiteY89" fmla="*/ 1241106 h 6914118"/>
              <a:gd name="connsiteX90" fmla="*/ 2808515 w 2808515"/>
              <a:gd name="connsiteY90" fmla="*/ 1203784 h 6914118"/>
              <a:gd name="connsiteX91" fmla="*/ 2799184 w 2808515"/>
              <a:gd name="connsiteY91" fmla="*/ 914535 h 6914118"/>
              <a:gd name="connsiteX92" fmla="*/ 2789853 w 2808515"/>
              <a:gd name="connsiteY92" fmla="*/ 886543 h 6914118"/>
              <a:gd name="connsiteX93" fmla="*/ 2687217 w 2808515"/>
              <a:gd name="connsiteY93" fmla="*/ 737253 h 6914118"/>
              <a:gd name="connsiteX94" fmla="*/ 2640564 w 2808515"/>
              <a:gd name="connsiteY94" fmla="*/ 681269 h 6914118"/>
              <a:gd name="connsiteX95" fmla="*/ 2556588 w 2808515"/>
              <a:gd name="connsiteY95" fmla="*/ 634616 h 6914118"/>
              <a:gd name="connsiteX96" fmla="*/ 2519266 w 2808515"/>
              <a:gd name="connsiteY96" fmla="*/ 597294 h 6914118"/>
              <a:gd name="connsiteX97" fmla="*/ 2481943 w 2808515"/>
              <a:gd name="connsiteY97" fmla="*/ 578633 h 6914118"/>
              <a:gd name="connsiteX98" fmla="*/ 2388637 w 2808515"/>
              <a:gd name="connsiteY98" fmla="*/ 522649 h 6914118"/>
              <a:gd name="connsiteX99" fmla="*/ 2332653 w 2808515"/>
              <a:gd name="connsiteY99" fmla="*/ 503988 h 6914118"/>
              <a:gd name="connsiteX100" fmla="*/ 2286000 w 2808515"/>
              <a:gd name="connsiteY100" fmla="*/ 485327 h 6914118"/>
              <a:gd name="connsiteX101" fmla="*/ 2202025 w 2808515"/>
              <a:gd name="connsiteY101" fmla="*/ 466665 h 6914118"/>
              <a:gd name="connsiteX102" fmla="*/ 2136711 w 2808515"/>
              <a:gd name="connsiteY102" fmla="*/ 438674 h 6914118"/>
              <a:gd name="connsiteX103" fmla="*/ 2052735 w 2808515"/>
              <a:gd name="connsiteY103" fmla="*/ 420012 h 6914118"/>
              <a:gd name="connsiteX104" fmla="*/ 1968759 w 2808515"/>
              <a:gd name="connsiteY104" fmla="*/ 392020 h 6914118"/>
              <a:gd name="connsiteX105" fmla="*/ 1772817 w 2808515"/>
              <a:gd name="connsiteY105" fmla="*/ 354698 h 6914118"/>
              <a:gd name="connsiteX106" fmla="*/ 1679511 w 2808515"/>
              <a:gd name="connsiteY106" fmla="*/ 336037 h 6914118"/>
              <a:gd name="connsiteX107" fmla="*/ 1530221 w 2808515"/>
              <a:gd name="connsiteY107" fmla="*/ 326706 h 6914118"/>
              <a:gd name="connsiteX108" fmla="*/ 1287625 w 2808515"/>
              <a:gd name="connsiteY108" fmla="*/ 289384 h 6914118"/>
              <a:gd name="connsiteX109" fmla="*/ 1147666 w 2808515"/>
              <a:gd name="connsiteY109" fmla="*/ 261392 h 6914118"/>
              <a:gd name="connsiteX110" fmla="*/ 1026368 w 2808515"/>
              <a:gd name="connsiteY110" fmla="*/ 233400 h 6914118"/>
              <a:gd name="connsiteX111" fmla="*/ 951723 w 2808515"/>
              <a:gd name="connsiteY111" fmla="*/ 214739 h 6914118"/>
              <a:gd name="connsiteX112" fmla="*/ 886408 w 2808515"/>
              <a:gd name="connsiteY112" fmla="*/ 205408 h 6914118"/>
              <a:gd name="connsiteX113" fmla="*/ 737119 w 2808515"/>
              <a:gd name="connsiteY113" fmla="*/ 158755 h 6914118"/>
              <a:gd name="connsiteX114" fmla="*/ 662474 w 2808515"/>
              <a:gd name="connsiteY114" fmla="*/ 149425 h 6914118"/>
              <a:gd name="connsiteX115" fmla="*/ 569168 w 2808515"/>
              <a:gd name="connsiteY115" fmla="*/ 130763 h 6914118"/>
              <a:gd name="connsiteX116" fmla="*/ 541176 w 2808515"/>
              <a:gd name="connsiteY116" fmla="*/ 121433 h 6914118"/>
              <a:gd name="connsiteX117" fmla="*/ 485192 w 2808515"/>
              <a:gd name="connsiteY117" fmla="*/ 112102 h 6914118"/>
              <a:gd name="connsiteX118" fmla="*/ 419878 w 2808515"/>
              <a:gd name="connsiteY118" fmla="*/ 93441 h 6914118"/>
              <a:gd name="connsiteX119" fmla="*/ 391886 w 2808515"/>
              <a:gd name="connsiteY119" fmla="*/ 84110 h 6914118"/>
              <a:gd name="connsiteX120" fmla="*/ 279919 w 2808515"/>
              <a:gd name="connsiteY120" fmla="*/ 65449 h 6914118"/>
              <a:gd name="connsiteX121" fmla="*/ 149290 w 2808515"/>
              <a:gd name="connsiteY121" fmla="*/ 28127 h 6914118"/>
              <a:gd name="connsiteX122" fmla="*/ 83976 w 2808515"/>
              <a:gd name="connsiteY122" fmla="*/ 18796 h 6914118"/>
              <a:gd name="connsiteX123" fmla="*/ 0 w 2808515"/>
              <a:gd name="connsiteY123" fmla="*/ 135 h 6914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2808515" h="6914118">
                <a:moveTo>
                  <a:pt x="2239347" y="6914118"/>
                </a:moveTo>
                <a:cubicBezTo>
                  <a:pt x="2216909" y="6896168"/>
                  <a:pt x="2190698" y="6872990"/>
                  <a:pt x="2164702" y="6858135"/>
                </a:cubicBezTo>
                <a:cubicBezTo>
                  <a:pt x="2152626" y="6851234"/>
                  <a:pt x="2139539" y="6846229"/>
                  <a:pt x="2127380" y="6839474"/>
                </a:cubicBezTo>
                <a:cubicBezTo>
                  <a:pt x="2081398" y="6813928"/>
                  <a:pt x="2075594" y="6804429"/>
                  <a:pt x="2024743" y="6783490"/>
                </a:cubicBezTo>
                <a:cubicBezTo>
                  <a:pt x="1991081" y="6769629"/>
                  <a:pt x="1956778" y="6757262"/>
                  <a:pt x="1922106" y="6746167"/>
                </a:cubicBezTo>
                <a:cubicBezTo>
                  <a:pt x="1878975" y="6732365"/>
                  <a:pt x="1833524" y="6725663"/>
                  <a:pt x="1791478" y="6708845"/>
                </a:cubicBezTo>
                <a:cubicBezTo>
                  <a:pt x="1755294" y="6694372"/>
                  <a:pt x="1724379" y="6668853"/>
                  <a:pt x="1688841" y="6652861"/>
                </a:cubicBezTo>
                <a:cubicBezTo>
                  <a:pt x="1661934" y="6640753"/>
                  <a:pt x="1631604" y="6637347"/>
                  <a:pt x="1604866" y="6624869"/>
                </a:cubicBezTo>
                <a:cubicBezTo>
                  <a:pt x="1584542" y="6615385"/>
                  <a:pt x="1568255" y="6598848"/>
                  <a:pt x="1548882" y="6587547"/>
                </a:cubicBezTo>
                <a:cubicBezTo>
                  <a:pt x="1530860" y="6577034"/>
                  <a:pt x="1509990" y="6571520"/>
                  <a:pt x="1492898" y="6559555"/>
                </a:cubicBezTo>
                <a:cubicBezTo>
                  <a:pt x="1478485" y="6549466"/>
                  <a:pt x="1469651" y="6532789"/>
                  <a:pt x="1455576" y="6522233"/>
                </a:cubicBezTo>
                <a:cubicBezTo>
                  <a:pt x="1444448" y="6513887"/>
                  <a:pt x="1429689" y="6511489"/>
                  <a:pt x="1418253" y="6503572"/>
                </a:cubicBezTo>
                <a:cubicBezTo>
                  <a:pt x="1389097" y="6483387"/>
                  <a:pt x="1364686" y="6456502"/>
                  <a:pt x="1334278" y="6438257"/>
                </a:cubicBezTo>
                <a:cubicBezTo>
                  <a:pt x="1318727" y="6428926"/>
                  <a:pt x="1301469" y="6421979"/>
                  <a:pt x="1287625" y="6410265"/>
                </a:cubicBezTo>
                <a:cubicBezTo>
                  <a:pt x="1260763" y="6387536"/>
                  <a:pt x="1237862" y="6360502"/>
                  <a:pt x="1212980" y="6335620"/>
                </a:cubicBezTo>
                <a:cubicBezTo>
                  <a:pt x="1128732" y="6251372"/>
                  <a:pt x="1187568" y="6313023"/>
                  <a:pt x="1073021" y="6177000"/>
                </a:cubicBezTo>
                <a:cubicBezTo>
                  <a:pt x="1019121" y="6112994"/>
                  <a:pt x="990213" y="6085562"/>
                  <a:pt x="942392" y="6009049"/>
                </a:cubicBezTo>
                <a:cubicBezTo>
                  <a:pt x="926841" y="5984167"/>
                  <a:pt x="912793" y="5958280"/>
                  <a:pt x="895739" y="5934404"/>
                </a:cubicBezTo>
                <a:cubicBezTo>
                  <a:pt x="881620" y="5914637"/>
                  <a:pt x="863374" y="5898065"/>
                  <a:pt x="849086" y="5878420"/>
                </a:cubicBezTo>
                <a:cubicBezTo>
                  <a:pt x="838419" y="5863753"/>
                  <a:pt x="832228" y="5846082"/>
                  <a:pt x="821094" y="5831767"/>
                </a:cubicBezTo>
                <a:cubicBezTo>
                  <a:pt x="810292" y="5817879"/>
                  <a:pt x="794328" y="5808520"/>
                  <a:pt x="783772" y="5794445"/>
                </a:cubicBezTo>
                <a:cubicBezTo>
                  <a:pt x="775427" y="5783318"/>
                  <a:pt x="772012" y="5769199"/>
                  <a:pt x="765111" y="5757123"/>
                </a:cubicBezTo>
                <a:cubicBezTo>
                  <a:pt x="747115" y="5725631"/>
                  <a:pt x="722598" y="5697493"/>
                  <a:pt x="709127" y="5663816"/>
                </a:cubicBezTo>
                <a:cubicBezTo>
                  <a:pt x="672461" y="5572150"/>
                  <a:pt x="711286" y="5662033"/>
                  <a:pt x="662474" y="5570510"/>
                </a:cubicBezTo>
                <a:cubicBezTo>
                  <a:pt x="646110" y="5539828"/>
                  <a:pt x="615821" y="5477204"/>
                  <a:pt x="615821" y="5477204"/>
                </a:cubicBezTo>
                <a:cubicBezTo>
                  <a:pt x="612711" y="5461653"/>
                  <a:pt x="612058" y="5445400"/>
                  <a:pt x="606490" y="5430551"/>
                </a:cubicBezTo>
                <a:cubicBezTo>
                  <a:pt x="602552" y="5420051"/>
                  <a:pt x="592246" y="5412866"/>
                  <a:pt x="587829" y="5402559"/>
                </a:cubicBezTo>
                <a:cubicBezTo>
                  <a:pt x="582777" y="5390772"/>
                  <a:pt x="582183" y="5377520"/>
                  <a:pt x="578498" y="5365237"/>
                </a:cubicBezTo>
                <a:cubicBezTo>
                  <a:pt x="572846" y="5346396"/>
                  <a:pt x="559837" y="5309253"/>
                  <a:pt x="559837" y="5309253"/>
                </a:cubicBezTo>
                <a:cubicBezTo>
                  <a:pt x="579069" y="4866935"/>
                  <a:pt x="578498" y="4933768"/>
                  <a:pt x="578498" y="4236233"/>
                </a:cubicBezTo>
                <a:cubicBezTo>
                  <a:pt x="578498" y="4145983"/>
                  <a:pt x="580645" y="4055162"/>
                  <a:pt x="569168" y="3965645"/>
                </a:cubicBezTo>
                <a:cubicBezTo>
                  <a:pt x="564908" y="3932419"/>
                  <a:pt x="542438" y="3904118"/>
                  <a:pt x="531845" y="3872339"/>
                </a:cubicBezTo>
                <a:cubicBezTo>
                  <a:pt x="486694" y="3736883"/>
                  <a:pt x="542041" y="3883256"/>
                  <a:pt x="485192" y="3779033"/>
                </a:cubicBezTo>
                <a:cubicBezTo>
                  <a:pt x="484674" y="3778084"/>
                  <a:pt x="448443" y="3689601"/>
                  <a:pt x="438539" y="3676396"/>
                </a:cubicBezTo>
                <a:cubicBezTo>
                  <a:pt x="427983" y="3662321"/>
                  <a:pt x="411306" y="3653487"/>
                  <a:pt x="401217" y="3639074"/>
                </a:cubicBezTo>
                <a:cubicBezTo>
                  <a:pt x="389252" y="3621982"/>
                  <a:pt x="383357" y="3601328"/>
                  <a:pt x="373225" y="3583090"/>
                </a:cubicBezTo>
                <a:cubicBezTo>
                  <a:pt x="367779" y="3573287"/>
                  <a:pt x="360128" y="3564834"/>
                  <a:pt x="354564" y="3555098"/>
                </a:cubicBezTo>
                <a:cubicBezTo>
                  <a:pt x="347663" y="3543021"/>
                  <a:pt x="343618" y="3529349"/>
                  <a:pt x="335902" y="3517776"/>
                </a:cubicBezTo>
                <a:cubicBezTo>
                  <a:pt x="300306" y="3464383"/>
                  <a:pt x="332401" y="3546345"/>
                  <a:pt x="298580" y="3461792"/>
                </a:cubicBezTo>
                <a:cubicBezTo>
                  <a:pt x="291275" y="3443528"/>
                  <a:pt x="286139" y="3424469"/>
                  <a:pt x="279919" y="3405808"/>
                </a:cubicBezTo>
                <a:cubicBezTo>
                  <a:pt x="276809" y="3396477"/>
                  <a:pt x="272205" y="3387518"/>
                  <a:pt x="270588" y="3377816"/>
                </a:cubicBezTo>
                <a:cubicBezTo>
                  <a:pt x="259149" y="3309184"/>
                  <a:pt x="265845" y="3340187"/>
                  <a:pt x="251927" y="3284510"/>
                </a:cubicBezTo>
                <a:cubicBezTo>
                  <a:pt x="262769" y="3203192"/>
                  <a:pt x="261764" y="3170771"/>
                  <a:pt x="279919" y="3107229"/>
                </a:cubicBezTo>
                <a:cubicBezTo>
                  <a:pt x="282621" y="3097772"/>
                  <a:pt x="284473" y="3087835"/>
                  <a:pt x="289249" y="3079237"/>
                </a:cubicBezTo>
                <a:cubicBezTo>
                  <a:pt x="300141" y="3059631"/>
                  <a:pt x="314131" y="3041914"/>
                  <a:pt x="326572" y="3023253"/>
                </a:cubicBezTo>
                <a:cubicBezTo>
                  <a:pt x="332792" y="3013922"/>
                  <a:pt x="335902" y="3001481"/>
                  <a:pt x="345233" y="2995261"/>
                </a:cubicBezTo>
                <a:cubicBezTo>
                  <a:pt x="354564" y="2989041"/>
                  <a:pt x="364610" y="2983779"/>
                  <a:pt x="373225" y="2976600"/>
                </a:cubicBezTo>
                <a:cubicBezTo>
                  <a:pt x="464941" y="2900171"/>
                  <a:pt x="346482" y="2994012"/>
                  <a:pt x="419878" y="2920616"/>
                </a:cubicBezTo>
                <a:cubicBezTo>
                  <a:pt x="435032" y="2905462"/>
                  <a:pt x="468118" y="2893051"/>
                  <a:pt x="485192" y="2883294"/>
                </a:cubicBezTo>
                <a:cubicBezTo>
                  <a:pt x="494929" y="2877730"/>
                  <a:pt x="504569" y="2871812"/>
                  <a:pt x="513184" y="2864633"/>
                </a:cubicBezTo>
                <a:cubicBezTo>
                  <a:pt x="523321" y="2856185"/>
                  <a:pt x="529938" y="2843557"/>
                  <a:pt x="541176" y="2836641"/>
                </a:cubicBezTo>
                <a:cubicBezTo>
                  <a:pt x="606709" y="2796313"/>
                  <a:pt x="627157" y="2792430"/>
                  <a:pt x="690466" y="2771327"/>
                </a:cubicBezTo>
                <a:cubicBezTo>
                  <a:pt x="808486" y="2692645"/>
                  <a:pt x="685274" y="2763726"/>
                  <a:pt x="802433" y="2724674"/>
                </a:cubicBezTo>
                <a:cubicBezTo>
                  <a:pt x="822226" y="2718076"/>
                  <a:pt x="839473" y="2705425"/>
                  <a:pt x="858417" y="2696682"/>
                </a:cubicBezTo>
                <a:cubicBezTo>
                  <a:pt x="879923" y="2686756"/>
                  <a:pt x="901623" y="2677193"/>
                  <a:pt x="923731" y="2668690"/>
                </a:cubicBezTo>
                <a:cubicBezTo>
                  <a:pt x="942091" y="2661629"/>
                  <a:pt x="960632" y="2654800"/>
                  <a:pt x="979715" y="2650029"/>
                </a:cubicBezTo>
                <a:cubicBezTo>
                  <a:pt x="998069" y="2645441"/>
                  <a:pt x="1017085" y="2644082"/>
                  <a:pt x="1035698" y="2640698"/>
                </a:cubicBezTo>
                <a:cubicBezTo>
                  <a:pt x="1079125" y="2632802"/>
                  <a:pt x="1079742" y="2632019"/>
                  <a:pt x="1119674" y="2622037"/>
                </a:cubicBezTo>
                <a:cubicBezTo>
                  <a:pt x="1138335" y="2612706"/>
                  <a:pt x="1156286" y="2601794"/>
                  <a:pt x="1175657" y="2594045"/>
                </a:cubicBezTo>
                <a:cubicBezTo>
                  <a:pt x="1187564" y="2589282"/>
                  <a:pt x="1200608" y="2588088"/>
                  <a:pt x="1212980" y="2584714"/>
                </a:cubicBezTo>
                <a:cubicBezTo>
                  <a:pt x="1310264" y="2558182"/>
                  <a:pt x="1247123" y="2569949"/>
                  <a:pt x="1352939" y="2556723"/>
                </a:cubicBezTo>
                <a:cubicBezTo>
                  <a:pt x="1377821" y="2550502"/>
                  <a:pt x="1402435" y="2543091"/>
                  <a:pt x="1427584" y="2538061"/>
                </a:cubicBezTo>
                <a:cubicBezTo>
                  <a:pt x="1449149" y="2533748"/>
                  <a:pt x="1471648" y="2534398"/>
                  <a:pt x="1492898" y="2528731"/>
                </a:cubicBezTo>
                <a:cubicBezTo>
                  <a:pt x="1518574" y="2521884"/>
                  <a:pt x="1541763" y="2507184"/>
                  <a:pt x="1567543" y="2500739"/>
                </a:cubicBezTo>
                <a:cubicBezTo>
                  <a:pt x="1591870" y="2494657"/>
                  <a:pt x="1617542" y="2496029"/>
                  <a:pt x="1642188" y="2491408"/>
                </a:cubicBezTo>
                <a:cubicBezTo>
                  <a:pt x="1667396" y="2486681"/>
                  <a:pt x="1692052" y="2479355"/>
                  <a:pt x="1716833" y="2472747"/>
                </a:cubicBezTo>
                <a:cubicBezTo>
                  <a:pt x="1738711" y="2466913"/>
                  <a:pt x="1760666" y="2461246"/>
                  <a:pt x="1782147" y="2454086"/>
                </a:cubicBezTo>
                <a:cubicBezTo>
                  <a:pt x="1798036" y="2448790"/>
                  <a:pt x="1812641" y="2439832"/>
                  <a:pt x="1828800" y="2435425"/>
                </a:cubicBezTo>
                <a:cubicBezTo>
                  <a:pt x="1847052" y="2430447"/>
                  <a:pt x="1866123" y="2429204"/>
                  <a:pt x="1884784" y="2426094"/>
                </a:cubicBezTo>
                <a:cubicBezTo>
                  <a:pt x="2023058" y="2370785"/>
                  <a:pt x="1851095" y="2441068"/>
                  <a:pt x="1968759" y="2388772"/>
                </a:cubicBezTo>
                <a:cubicBezTo>
                  <a:pt x="1984065" y="2381969"/>
                  <a:pt x="2000432" y="2377601"/>
                  <a:pt x="2015413" y="2370110"/>
                </a:cubicBezTo>
                <a:cubicBezTo>
                  <a:pt x="2025443" y="2365095"/>
                  <a:pt x="2033097" y="2355866"/>
                  <a:pt x="2043404" y="2351449"/>
                </a:cubicBezTo>
                <a:cubicBezTo>
                  <a:pt x="2055191" y="2346397"/>
                  <a:pt x="2068720" y="2346621"/>
                  <a:pt x="2080727" y="2342118"/>
                </a:cubicBezTo>
                <a:cubicBezTo>
                  <a:pt x="2109384" y="2331371"/>
                  <a:pt x="2138569" y="2309719"/>
                  <a:pt x="2164702" y="2295465"/>
                </a:cubicBezTo>
                <a:cubicBezTo>
                  <a:pt x="2183018" y="2285474"/>
                  <a:pt x="2203136" y="2278756"/>
                  <a:pt x="2220686" y="2267474"/>
                </a:cubicBezTo>
                <a:cubicBezTo>
                  <a:pt x="2250695" y="2248182"/>
                  <a:pt x="2321477" y="2191360"/>
                  <a:pt x="2351315" y="2164837"/>
                </a:cubicBezTo>
                <a:cubicBezTo>
                  <a:pt x="2421497" y="2102452"/>
                  <a:pt x="2331985" y="2172335"/>
                  <a:pt x="2416629" y="2108853"/>
                </a:cubicBezTo>
                <a:cubicBezTo>
                  <a:pt x="2466392" y="2034208"/>
                  <a:pt x="2401078" y="2124404"/>
                  <a:pt x="2463282" y="2062200"/>
                </a:cubicBezTo>
                <a:cubicBezTo>
                  <a:pt x="2494347" y="2031135"/>
                  <a:pt x="2472303" y="2040364"/>
                  <a:pt x="2491274" y="2006216"/>
                </a:cubicBezTo>
                <a:cubicBezTo>
                  <a:pt x="2532735" y="1931587"/>
                  <a:pt x="2520785" y="1974679"/>
                  <a:pt x="2547257" y="1912910"/>
                </a:cubicBezTo>
                <a:cubicBezTo>
                  <a:pt x="2551131" y="1903870"/>
                  <a:pt x="2551811" y="1893516"/>
                  <a:pt x="2556588" y="1884918"/>
                </a:cubicBezTo>
                <a:cubicBezTo>
                  <a:pt x="2567480" y="1865313"/>
                  <a:pt x="2593911" y="1828935"/>
                  <a:pt x="2593911" y="1828935"/>
                </a:cubicBezTo>
                <a:cubicBezTo>
                  <a:pt x="2601525" y="1806091"/>
                  <a:pt x="2607490" y="1783797"/>
                  <a:pt x="2621902" y="1763620"/>
                </a:cubicBezTo>
                <a:cubicBezTo>
                  <a:pt x="2629572" y="1752883"/>
                  <a:pt x="2640563" y="1744959"/>
                  <a:pt x="2649894" y="1735629"/>
                </a:cubicBezTo>
                <a:cubicBezTo>
                  <a:pt x="2663676" y="1708065"/>
                  <a:pt x="2678284" y="1681430"/>
                  <a:pt x="2687217" y="1651653"/>
                </a:cubicBezTo>
                <a:cubicBezTo>
                  <a:pt x="2691774" y="1636463"/>
                  <a:pt x="2691990" y="1620190"/>
                  <a:pt x="2696547" y="1605000"/>
                </a:cubicBezTo>
                <a:cubicBezTo>
                  <a:pt x="2701360" y="1588957"/>
                  <a:pt x="2709911" y="1574236"/>
                  <a:pt x="2715208" y="1558347"/>
                </a:cubicBezTo>
                <a:cubicBezTo>
                  <a:pt x="2722368" y="1536866"/>
                  <a:pt x="2726710" y="1514514"/>
                  <a:pt x="2733870" y="1493033"/>
                </a:cubicBezTo>
                <a:cubicBezTo>
                  <a:pt x="2766554" y="1394983"/>
                  <a:pt x="2757338" y="1445817"/>
                  <a:pt x="2780523" y="1353074"/>
                </a:cubicBezTo>
                <a:cubicBezTo>
                  <a:pt x="2793414" y="1301509"/>
                  <a:pt x="2788653" y="1299024"/>
                  <a:pt x="2799184" y="1241106"/>
                </a:cubicBezTo>
                <a:cubicBezTo>
                  <a:pt x="2801478" y="1228489"/>
                  <a:pt x="2805405" y="1216225"/>
                  <a:pt x="2808515" y="1203784"/>
                </a:cubicBezTo>
                <a:cubicBezTo>
                  <a:pt x="2805405" y="1107368"/>
                  <a:pt x="2804849" y="1010835"/>
                  <a:pt x="2799184" y="914535"/>
                </a:cubicBezTo>
                <a:cubicBezTo>
                  <a:pt x="2798606" y="904717"/>
                  <a:pt x="2794251" y="895340"/>
                  <a:pt x="2789853" y="886543"/>
                </a:cubicBezTo>
                <a:cubicBezTo>
                  <a:pt x="2766810" y="840457"/>
                  <a:pt x="2710217" y="768616"/>
                  <a:pt x="2687217" y="737253"/>
                </a:cubicBezTo>
                <a:cubicBezTo>
                  <a:pt x="2683585" y="732300"/>
                  <a:pt x="2653455" y="688635"/>
                  <a:pt x="2640564" y="681269"/>
                </a:cubicBezTo>
                <a:cubicBezTo>
                  <a:pt x="2567464" y="639497"/>
                  <a:pt x="2618460" y="688753"/>
                  <a:pt x="2556588" y="634616"/>
                </a:cubicBezTo>
                <a:cubicBezTo>
                  <a:pt x="2543347" y="623030"/>
                  <a:pt x="2533341" y="607850"/>
                  <a:pt x="2519266" y="597294"/>
                </a:cubicBezTo>
                <a:cubicBezTo>
                  <a:pt x="2508138" y="588948"/>
                  <a:pt x="2494020" y="585534"/>
                  <a:pt x="2481943" y="578633"/>
                </a:cubicBezTo>
                <a:cubicBezTo>
                  <a:pt x="2450451" y="560638"/>
                  <a:pt x="2423047" y="534119"/>
                  <a:pt x="2388637" y="522649"/>
                </a:cubicBezTo>
                <a:cubicBezTo>
                  <a:pt x="2369976" y="516429"/>
                  <a:pt x="2351139" y="510710"/>
                  <a:pt x="2332653" y="503988"/>
                </a:cubicBezTo>
                <a:cubicBezTo>
                  <a:pt x="2316912" y="498264"/>
                  <a:pt x="2302104" y="489928"/>
                  <a:pt x="2286000" y="485327"/>
                </a:cubicBezTo>
                <a:cubicBezTo>
                  <a:pt x="2258429" y="477449"/>
                  <a:pt x="2229394" y="475218"/>
                  <a:pt x="2202025" y="466665"/>
                </a:cubicBezTo>
                <a:cubicBezTo>
                  <a:pt x="2179417" y="459600"/>
                  <a:pt x="2159319" y="445739"/>
                  <a:pt x="2136711" y="438674"/>
                </a:cubicBezTo>
                <a:cubicBezTo>
                  <a:pt x="2109341" y="430121"/>
                  <a:pt x="2080364" y="427687"/>
                  <a:pt x="2052735" y="420012"/>
                </a:cubicBezTo>
                <a:cubicBezTo>
                  <a:pt x="2024305" y="412115"/>
                  <a:pt x="1997493" y="398725"/>
                  <a:pt x="1968759" y="392020"/>
                </a:cubicBezTo>
                <a:cubicBezTo>
                  <a:pt x="1904010" y="376912"/>
                  <a:pt x="1838094" y="367332"/>
                  <a:pt x="1772817" y="354698"/>
                </a:cubicBezTo>
                <a:cubicBezTo>
                  <a:pt x="1741677" y="348671"/>
                  <a:pt x="1711167" y="338016"/>
                  <a:pt x="1679511" y="336037"/>
                </a:cubicBezTo>
                <a:cubicBezTo>
                  <a:pt x="1629748" y="332927"/>
                  <a:pt x="1579864" y="331360"/>
                  <a:pt x="1530221" y="326706"/>
                </a:cubicBezTo>
                <a:cubicBezTo>
                  <a:pt x="1457700" y="319907"/>
                  <a:pt x="1361649" y="307890"/>
                  <a:pt x="1287625" y="289384"/>
                </a:cubicBezTo>
                <a:cubicBezTo>
                  <a:pt x="1155299" y="256303"/>
                  <a:pt x="1322240" y="280790"/>
                  <a:pt x="1147666" y="261392"/>
                </a:cubicBezTo>
                <a:cubicBezTo>
                  <a:pt x="1038318" y="224943"/>
                  <a:pt x="1147491" y="257625"/>
                  <a:pt x="1026368" y="233400"/>
                </a:cubicBezTo>
                <a:cubicBezTo>
                  <a:pt x="1001219" y="228370"/>
                  <a:pt x="976872" y="219769"/>
                  <a:pt x="951723" y="214739"/>
                </a:cubicBezTo>
                <a:cubicBezTo>
                  <a:pt x="930157" y="210426"/>
                  <a:pt x="907974" y="209721"/>
                  <a:pt x="886408" y="205408"/>
                </a:cubicBezTo>
                <a:cubicBezTo>
                  <a:pt x="648335" y="157793"/>
                  <a:pt x="978400" y="219074"/>
                  <a:pt x="737119" y="158755"/>
                </a:cubicBezTo>
                <a:cubicBezTo>
                  <a:pt x="712792" y="152673"/>
                  <a:pt x="687208" y="153547"/>
                  <a:pt x="662474" y="149425"/>
                </a:cubicBezTo>
                <a:cubicBezTo>
                  <a:pt x="631188" y="144211"/>
                  <a:pt x="600074" y="137895"/>
                  <a:pt x="569168" y="130763"/>
                </a:cubicBezTo>
                <a:cubicBezTo>
                  <a:pt x="559585" y="128551"/>
                  <a:pt x="550777" y="123567"/>
                  <a:pt x="541176" y="121433"/>
                </a:cubicBezTo>
                <a:cubicBezTo>
                  <a:pt x="522708" y="117329"/>
                  <a:pt x="503626" y="116356"/>
                  <a:pt x="485192" y="112102"/>
                </a:cubicBezTo>
                <a:cubicBezTo>
                  <a:pt x="463129" y="107011"/>
                  <a:pt x="441566" y="99947"/>
                  <a:pt x="419878" y="93441"/>
                </a:cubicBezTo>
                <a:cubicBezTo>
                  <a:pt x="410457" y="90615"/>
                  <a:pt x="401428" y="86495"/>
                  <a:pt x="391886" y="84110"/>
                </a:cubicBezTo>
                <a:cubicBezTo>
                  <a:pt x="355512" y="75017"/>
                  <a:pt x="316772" y="70714"/>
                  <a:pt x="279919" y="65449"/>
                </a:cubicBezTo>
                <a:cubicBezTo>
                  <a:pt x="240039" y="52156"/>
                  <a:pt x="190298" y="33985"/>
                  <a:pt x="149290" y="28127"/>
                </a:cubicBezTo>
                <a:lnTo>
                  <a:pt x="83976" y="18796"/>
                </a:lnTo>
                <a:cubicBezTo>
                  <a:pt x="19140" y="-2816"/>
                  <a:pt x="47663" y="135"/>
                  <a:pt x="0" y="135"/>
                </a:cubicBezTo>
              </a:path>
            </a:pathLst>
          </a:cu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3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3.Рефлексия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«Нарисуй профессию»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«Выставка рисунков»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«Защита работ»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://st.depositphotos.com/1015568/2416/v/950/depositphotos_24167227-stock-illustration-professions-kids-set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748" y="3070370"/>
            <a:ext cx="4108512" cy="3578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ds05.infourok.ru/uploads/ex/03f8/0010923f-6fd6caa8/hello_html_10e7d1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0434" y="445943"/>
            <a:ext cx="5377478" cy="2489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олилиния 3"/>
          <p:cNvSpPr/>
          <p:nvPr/>
        </p:nvSpPr>
        <p:spPr>
          <a:xfrm>
            <a:off x="9695657" y="3405673"/>
            <a:ext cx="2527445" cy="3546659"/>
          </a:xfrm>
          <a:custGeom>
            <a:avLst/>
            <a:gdLst>
              <a:gd name="connsiteX0" fmla="*/ 2527445 w 2527445"/>
              <a:gd name="connsiteY0" fmla="*/ 0 h 3546659"/>
              <a:gd name="connsiteX1" fmla="*/ 2424808 w 2527445"/>
              <a:gd name="connsiteY1" fmla="*/ 27992 h 3546659"/>
              <a:gd name="connsiteX2" fmla="*/ 2312841 w 2527445"/>
              <a:gd name="connsiteY2" fmla="*/ 55984 h 3546659"/>
              <a:gd name="connsiteX3" fmla="*/ 2182212 w 2527445"/>
              <a:gd name="connsiteY3" fmla="*/ 93307 h 3546659"/>
              <a:gd name="connsiteX4" fmla="*/ 1920955 w 2527445"/>
              <a:gd name="connsiteY4" fmla="*/ 158621 h 3546659"/>
              <a:gd name="connsiteX5" fmla="*/ 1799657 w 2527445"/>
              <a:gd name="connsiteY5" fmla="*/ 223935 h 3546659"/>
              <a:gd name="connsiteX6" fmla="*/ 1669029 w 2527445"/>
              <a:gd name="connsiteY6" fmla="*/ 270588 h 3546659"/>
              <a:gd name="connsiteX7" fmla="*/ 1407772 w 2527445"/>
              <a:gd name="connsiteY7" fmla="*/ 410547 h 3546659"/>
              <a:gd name="connsiteX8" fmla="*/ 1295804 w 2527445"/>
              <a:gd name="connsiteY8" fmla="*/ 466531 h 3546659"/>
              <a:gd name="connsiteX9" fmla="*/ 1006555 w 2527445"/>
              <a:gd name="connsiteY9" fmla="*/ 615821 h 3546659"/>
              <a:gd name="connsiteX10" fmla="*/ 847935 w 2527445"/>
              <a:gd name="connsiteY10" fmla="*/ 709127 h 3546659"/>
              <a:gd name="connsiteX11" fmla="*/ 782621 w 2527445"/>
              <a:gd name="connsiteY11" fmla="*/ 746449 h 3546659"/>
              <a:gd name="connsiteX12" fmla="*/ 726637 w 2527445"/>
              <a:gd name="connsiteY12" fmla="*/ 793103 h 3546659"/>
              <a:gd name="connsiteX13" fmla="*/ 651992 w 2527445"/>
              <a:gd name="connsiteY13" fmla="*/ 877078 h 3546659"/>
              <a:gd name="connsiteX14" fmla="*/ 633331 w 2527445"/>
              <a:gd name="connsiteY14" fmla="*/ 914400 h 3546659"/>
              <a:gd name="connsiteX15" fmla="*/ 614670 w 2527445"/>
              <a:gd name="connsiteY15" fmla="*/ 961054 h 3546659"/>
              <a:gd name="connsiteX16" fmla="*/ 586678 w 2527445"/>
              <a:gd name="connsiteY16" fmla="*/ 1007707 h 3546659"/>
              <a:gd name="connsiteX17" fmla="*/ 549355 w 2527445"/>
              <a:gd name="connsiteY17" fmla="*/ 1082351 h 3546659"/>
              <a:gd name="connsiteX18" fmla="*/ 549355 w 2527445"/>
              <a:gd name="connsiteY18" fmla="*/ 1306286 h 3546659"/>
              <a:gd name="connsiteX19" fmla="*/ 558686 w 2527445"/>
              <a:gd name="connsiteY19" fmla="*/ 1352939 h 3546659"/>
              <a:gd name="connsiteX20" fmla="*/ 586678 w 2527445"/>
              <a:gd name="connsiteY20" fmla="*/ 1390262 h 3546659"/>
              <a:gd name="connsiteX21" fmla="*/ 596008 w 2527445"/>
              <a:gd name="connsiteY21" fmla="*/ 1427584 h 3546659"/>
              <a:gd name="connsiteX22" fmla="*/ 633331 w 2527445"/>
              <a:gd name="connsiteY22" fmla="*/ 1492898 h 3546659"/>
              <a:gd name="connsiteX23" fmla="*/ 661323 w 2527445"/>
              <a:gd name="connsiteY23" fmla="*/ 1530221 h 3546659"/>
              <a:gd name="connsiteX24" fmla="*/ 717306 w 2527445"/>
              <a:gd name="connsiteY24" fmla="*/ 1586205 h 3546659"/>
              <a:gd name="connsiteX25" fmla="*/ 782621 w 2527445"/>
              <a:gd name="connsiteY25" fmla="*/ 1632858 h 3546659"/>
              <a:gd name="connsiteX26" fmla="*/ 819943 w 2527445"/>
              <a:gd name="connsiteY26" fmla="*/ 1660849 h 3546659"/>
              <a:gd name="connsiteX27" fmla="*/ 894588 w 2527445"/>
              <a:gd name="connsiteY27" fmla="*/ 1688841 h 3546659"/>
              <a:gd name="connsiteX28" fmla="*/ 1165176 w 2527445"/>
              <a:gd name="connsiteY28" fmla="*/ 1660849 h 3546659"/>
              <a:gd name="connsiteX29" fmla="*/ 1183837 w 2527445"/>
              <a:gd name="connsiteY29" fmla="*/ 1632858 h 3546659"/>
              <a:gd name="connsiteX30" fmla="*/ 1183837 w 2527445"/>
              <a:gd name="connsiteY30" fmla="*/ 1455576 h 3546659"/>
              <a:gd name="connsiteX31" fmla="*/ 1165176 w 2527445"/>
              <a:gd name="connsiteY31" fmla="*/ 1427584 h 3546659"/>
              <a:gd name="connsiteX32" fmla="*/ 1146514 w 2527445"/>
              <a:gd name="connsiteY32" fmla="*/ 1380931 h 3546659"/>
              <a:gd name="connsiteX33" fmla="*/ 1118523 w 2527445"/>
              <a:gd name="connsiteY33" fmla="*/ 1352939 h 3546659"/>
              <a:gd name="connsiteX34" fmla="*/ 1062539 w 2527445"/>
              <a:gd name="connsiteY34" fmla="*/ 1296956 h 3546659"/>
              <a:gd name="connsiteX35" fmla="*/ 941241 w 2527445"/>
              <a:gd name="connsiteY35" fmla="*/ 1203649 h 3546659"/>
              <a:gd name="connsiteX36" fmla="*/ 866596 w 2527445"/>
              <a:gd name="connsiteY36" fmla="*/ 1166327 h 3546659"/>
              <a:gd name="connsiteX37" fmla="*/ 810612 w 2527445"/>
              <a:gd name="connsiteY37" fmla="*/ 1138335 h 3546659"/>
              <a:gd name="connsiteX38" fmla="*/ 754629 w 2527445"/>
              <a:gd name="connsiteY38" fmla="*/ 1129005 h 3546659"/>
              <a:gd name="connsiteX39" fmla="*/ 624000 w 2527445"/>
              <a:gd name="connsiteY39" fmla="*/ 1110343 h 3546659"/>
              <a:gd name="connsiteX40" fmla="*/ 390735 w 2527445"/>
              <a:gd name="connsiteY40" fmla="*/ 1138335 h 3546659"/>
              <a:gd name="connsiteX41" fmla="*/ 353412 w 2527445"/>
              <a:gd name="connsiteY41" fmla="*/ 1166327 h 3546659"/>
              <a:gd name="connsiteX42" fmla="*/ 297429 w 2527445"/>
              <a:gd name="connsiteY42" fmla="*/ 1194319 h 3546659"/>
              <a:gd name="connsiteX43" fmla="*/ 222784 w 2527445"/>
              <a:gd name="connsiteY43" fmla="*/ 1250303 h 3546659"/>
              <a:gd name="connsiteX44" fmla="*/ 204123 w 2527445"/>
              <a:gd name="connsiteY44" fmla="*/ 1287625 h 3546659"/>
              <a:gd name="connsiteX45" fmla="*/ 157470 w 2527445"/>
              <a:gd name="connsiteY45" fmla="*/ 1343609 h 3546659"/>
              <a:gd name="connsiteX46" fmla="*/ 120147 w 2527445"/>
              <a:gd name="connsiteY46" fmla="*/ 1427584 h 3546659"/>
              <a:gd name="connsiteX47" fmla="*/ 101486 w 2527445"/>
              <a:gd name="connsiteY47" fmla="*/ 1483568 h 3546659"/>
              <a:gd name="connsiteX48" fmla="*/ 73494 w 2527445"/>
              <a:gd name="connsiteY48" fmla="*/ 1539551 h 3546659"/>
              <a:gd name="connsiteX49" fmla="*/ 54833 w 2527445"/>
              <a:gd name="connsiteY49" fmla="*/ 1623527 h 3546659"/>
              <a:gd name="connsiteX50" fmla="*/ 36172 w 2527445"/>
              <a:gd name="connsiteY50" fmla="*/ 1688841 h 3546659"/>
              <a:gd name="connsiteX51" fmla="*/ 17510 w 2527445"/>
              <a:gd name="connsiteY51" fmla="*/ 1763486 h 3546659"/>
              <a:gd name="connsiteX52" fmla="*/ 26841 w 2527445"/>
              <a:gd name="connsiteY52" fmla="*/ 2397968 h 3546659"/>
              <a:gd name="connsiteX53" fmla="*/ 45502 w 2527445"/>
              <a:gd name="connsiteY53" fmla="*/ 2453951 h 3546659"/>
              <a:gd name="connsiteX54" fmla="*/ 92155 w 2527445"/>
              <a:gd name="connsiteY54" fmla="*/ 2575249 h 3546659"/>
              <a:gd name="connsiteX55" fmla="*/ 110816 w 2527445"/>
              <a:gd name="connsiteY55" fmla="*/ 2640564 h 3546659"/>
              <a:gd name="connsiteX56" fmla="*/ 185461 w 2527445"/>
              <a:gd name="connsiteY56" fmla="*/ 2771192 h 3546659"/>
              <a:gd name="connsiteX57" fmla="*/ 306759 w 2527445"/>
              <a:gd name="connsiteY57" fmla="*/ 3023119 h 3546659"/>
              <a:gd name="connsiteX58" fmla="*/ 390735 w 2527445"/>
              <a:gd name="connsiteY58" fmla="*/ 3172409 h 3546659"/>
              <a:gd name="connsiteX59" fmla="*/ 437388 w 2527445"/>
              <a:gd name="connsiteY59" fmla="*/ 3219062 h 3546659"/>
              <a:gd name="connsiteX60" fmla="*/ 465380 w 2527445"/>
              <a:gd name="connsiteY60" fmla="*/ 3275045 h 3546659"/>
              <a:gd name="connsiteX61" fmla="*/ 521363 w 2527445"/>
              <a:gd name="connsiteY61" fmla="*/ 3340360 h 3546659"/>
              <a:gd name="connsiteX62" fmla="*/ 540025 w 2527445"/>
              <a:gd name="connsiteY62" fmla="*/ 3368351 h 3546659"/>
              <a:gd name="connsiteX63" fmla="*/ 577347 w 2527445"/>
              <a:gd name="connsiteY63" fmla="*/ 3405674 h 3546659"/>
              <a:gd name="connsiteX64" fmla="*/ 624000 w 2527445"/>
              <a:gd name="connsiteY64" fmla="*/ 3452327 h 3546659"/>
              <a:gd name="connsiteX65" fmla="*/ 661323 w 2527445"/>
              <a:gd name="connsiteY65" fmla="*/ 3498980 h 3546659"/>
              <a:gd name="connsiteX66" fmla="*/ 707976 w 2527445"/>
              <a:gd name="connsiteY66" fmla="*/ 3545633 h 3546659"/>
              <a:gd name="connsiteX67" fmla="*/ 726637 w 2527445"/>
              <a:gd name="connsiteY67" fmla="*/ 3545633 h 3546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527445" h="3546659">
                <a:moveTo>
                  <a:pt x="2527445" y="0"/>
                </a:moveTo>
                <a:cubicBezTo>
                  <a:pt x="2394677" y="22129"/>
                  <a:pt x="2542378" y="-6587"/>
                  <a:pt x="2424808" y="27992"/>
                </a:cubicBezTo>
                <a:cubicBezTo>
                  <a:pt x="2387900" y="38847"/>
                  <a:pt x="2349989" y="45982"/>
                  <a:pt x="2312841" y="55984"/>
                </a:cubicBezTo>
                <a:cubicBezTo>
                  <a:pt x="2269113" y="67757"/>
                  <a:pt x="2226313" y="83017"/>
                  <a:pt x="2182212" y="93307"/>
                </a:cubicBezTo>
                <a:cubicBezTo>
                  <a:pt x="2058840" y="122094"/>
                  <a:pt x="2030770" y="110303"/>
                  <a:pt x="1920955" y="158621"/>
                </a:cubicBezTo>
                <a:cubicBezTo>
                  <a:pt x="1878922" y="177115"/>
                  <a:pt x="1841621" y="205284"/>
                  <a:pt x="1799657" y="223935"/>
                </a:cubicBezTo>
                <a:cubicBezTo>
                  <a:pt x="1757406" y="242713"/>
                  <a:pt x="1710774" y="250709"/>
                  <a:pt x="1669029" y="270588"/>
                </a:cubicBezTo>
                <a:cubicBezTo>
                  <a:pt x="1579831" y="313063"/>
                  <a:pt x="1495245" y="364624"/>
                  <a:pt x="1407772" y="410547"/>
                </a:cubicBezTo>
                <a:cubicBezTo>
                  <a:pt x="1370826" y="429944"/>
                  <a:pt x="1333448" y="448527"/>
                  <a:pt x="1295804" y="466531"/>
                </a:cubicBezTo>
                <a:cubicBezTo>
                  <a:pt x="1132872" y="544455"/>
                  <a:pt x="1217910" y="491494"/>
                  <a:pt x="1006555" y="615821"/>
                </a:cubicBezTo>
                <a:lnTo>
                  <a:pt x="847935" y="709127"/>
                </a:lnTo>
                <a:cubicBezTo>
                  <a:pt x="826276" y="721762"/>
                  <a:pt x="801884" y="730396"/>
                  <a:pt x="782621" y="746449"/>
                </a:cubicBezTo>
                <a:cubicBezTo>
                  <a:pt x="763960" y="762000"/>
                  <a:pt x="742887" y="775047"/>
                  <a:pt x="726637" y="793103"/>
                </a:cubicBezTo>
                <a:cubicBezTo>
                  <a:pt x="620121" y="911455"/>
                  <a:pt x="787784" y="768446"/>
                  <a:pt x="651992" y="877078"/>
                </a:cubicBezTo>
                <a:cubicBezTo>
                  <a:pt x="645772" y="889519"/>
                  <a:pt x="638980" y="901690"/>
                  <a:pt x="633331" y="914400"/>
                </a:cubicBezTo>
                <a:cubicBezTo>
                  <a:pt x="626529" y="929706"/>
                  <a:pt x="622160" y="946073"/>
                  <a:pt x="614670" y="961054"/>
                </a:cubicBezTo>
                <a:cubicBezTo>
                  <a:pt x="606560" y="977275"/>
                  <a:pt x="595276" y="991739"/>
                  <a:pt x="586678" y="1007707"/>
                </a:cubicBezTo>
                <a:cubicBezTo>
                  <a:pt x="573489" y="1032200"/>
                  <a:pt x="549355" y="1082351"/>
                  <a:pt x="549355" y="1082351"/>
                </a:cubicBezTo>
                <a:cubicBezTo>
                  <a:pt x="529542" y="1181422"/>
                  <a:pt x="535006" y="1134097"/>
                  <a:pt x="549355" y="1306286"/>
                </a:cubicBezTo>
                <a:cubicBezTo>
                  <a:pt x="550672" y="1322090"/>
                  <a:pt x="552245" y="1338447"/>
                  <a:pt x="558686" y="1352939"/>
                </a:cubicBezTo>
                <a:cubicBezTo>
                  <a:pt x="565002" y="1367150"/>
                  <a:pt x="577347" y="1377821"/>
                  <a:pt x="586678" y="1390262"/>
                </a:cubicBezTo>
                <a:cubicBezTo>
                  <a:pt x="589788" y="1402703"/>
                  <a:pt x="591505" y="1415577"/>
                  <a:pt x="596008" y="1427584"/>
                </a:cubicBezTo>
                <a:cubicBezTo>
                  <a:pt x="604640" y="1450603"/>
                  <a:pt x="619083" y="1472951"/>
                  <a:pt x="633331" y="1492898"/>
                </a:cubicBezTo>
                <a:cubicBezTo>
                  <a:pt x="642370" y="1505553"/>
                  <a:pt x="650920" y="1518662"/>
                  <a:pt x="661323" y="1530221"/>
                </a:cubicBezTo>
                <a:cubicBezTo>
                  <a:pt x="678977" y="1549837"/>
                  <a:pt x="696193" y="1570371"/>
                  <a:pt x="717306" y="1586205"/>
                </a:cubicBezTo>
                <a:cubicBezTo>
                  <a:pt x="839322" y="1677713"/>
                  <a:pt x="687085" y="1564618"/>
                  <a:pt x="782621" y="1632858"/>
                </a:cubicBezTo>
                <a:cubicBezTo>
                  <a:pt x="795275" y="1641897"/>
                  <a:pt x="806034" y="1653895"/>
                  <a:pt x="819943" y="1660849"/>
                </a:cubicBezTo>
                <a:cubicBezTo>
                  <a:pt x="843711" y="1672733"/>
                  <a:pt x="869706" y="1679510"/>
                  <a:pt x="894588" y="1688841"/>
                </a:cubicBezTo>
                <a:cubicBezTo>
                  <a:pt x="1001591" y="1684878"/>
                  <a:pt x="1103186" y="1738335"/>
                  <a:pt x="1165176" y="1660849"/>
                </a:cubicBezTo>
                <a:cubicBezTo>
                  <a:pt x="1172181" y="1652093"/>
                  <a:pt x="1177617" y="1642188"/>
                  <a:pt x="1183837" y="1632858"/>
                </a:cubicBezTo>
                <a:cubicBezTo>
                  <a:pt x="1198759" y="1558244"/>
                  <a:pt x="1202469" y="1561160"/>
                  <a:pt x="1183837" y="1455576"/>
                </a:cubicBezTo>
                <a:cubicBezTo>
                  <a:pt x="1181888" y="1444533"/>
                  <a:pt x="1170191" y="1437614"/>
                  <a:pt x="1165176" y="1427584"/>
                </a:cubicBezTo>
                <a:cubicBezTo>
                  <a:pt x="1157686" y="1412603"/>
                  <a:pt x="1155391" y="1395134"/>
                  <a:pt x="1146514" y="1380931"/>
                </a:cubicBezTo>
                <a:cubicBezTo>
                  <a:pt x="1139521" y="1369741"/>
                  <a:pt x="1127110" y="1362958"/>
                  <a:pt x="1118523" y="1352939"/>
                </a:cubicBezTo>
                <a:cubicBezTo>
                  <a:pt x="1072232" y="1298932"/>
                  <a:pt x="1111814" y="1329805"/>
                  <a:pt x="1062539" y="1296956"/>
                </a:cubicBezTo>
                <a:cubicBezTo>
                  <a:pt x="1001079" y="1194523"/>
                  <a:pt x="1080636" y="1308193"/>
                  <a:pt x="941241" y="1203649"/>
                </a:cubicBezTo>
                <a:cubicBezTo>
                  <a:pt x="866422" y="1147536"/>
                  <a:pt x="941467" y="1196276"/>
                  <a:pt x="866596" y="1166327"/>
                </a:cubicBezTo>
                <a:cubicBezTo>
                  <a:pt x="847224" y="1158578"/>
                  <a:pt x="830405" y="1144933"/>
                  <a:pt x="810612" y="1138335"/>
                </a:cubicBezTo>
                <a:cubicBezTo>
                  <a:pt x="792664" y="1132353"/>
                  <a:pt x="773357" y="1131680"/>
                  <a:pt x="754629" y="1129005"/>
                </a:cubicBezTo>
                <a:cubicBezTo>
                  <a:pt x="591193" y="1105657"/>
                  <a:pt x="757546" y="1132601"/>
                  <a:pt x="624000" y="1110343"/>
                </a:cubicBezTo>
                <a:cubicBezTo>
                  <a:pt x="552739" y="1114094"/>
                  <a:pt x="461086" y="1103160"/>
                  <a:pt x="390735" y="1138335"/>
                </a:cubicBezTo>
                <a:cubicBezTo>
                  <a:pt x="376826" y="1145290"/>
                  <a:pt x="366747" y="1158326"/>
                  <a:pt x="353412" y="1166327"/>
                </a:cubicBezTo>
                <a:cubicBezTo>
                  <a:pt x="335522" y="1177061"/>
                  <a:pt x="314979" y="1183037"/>
                  <a:pt x="297429" y="1194319"/>
                </a:cubicBezTo>
                <a:cubicBezTo>
                  <a:pt x="271267" y="1211138"/>
                  <a:pt x="222784" y="1250303"/>
                  <a:pt x="222784" y="1250303"/>
                </a:cubicBezTo>
                <a:cubicBezTo>
                  <a:pt x="216564" y="1262744"/>
                  <a:pt x="212208" y="1276307"/>
                  <a:pt x="204123" y="1287625"/>
                </a:cubicBezTo>
                <a:cubicBezTo>
                  <a:pt x="148979" y="1364827"/>
                  <a:pt x="199787" y="1269556"/>
                  <a:pt x="157470" y="1343609"/>
                </a:cubicBezTo>
                <a:cubicBezTo>
                  <a:pt x="142800" y="1369281"/>
                  <a:pt x="130147" y="1400083"/>
                  <a:pt x="120147" y="1427584"/>
                </a:cubicBezTo>
                <a:cubicBezTo>
                  <a:pt x="113425" y="1446070"/>
                  <a:pt x="109052" y="1465410"/>
                  <a:pt x="101486" y="1483568"/>
                </a:cubicBezTo>
                <a:cubicBezTo>
                  <a:pt x="93461" y="1502827"/>
                  <a:pt x="82825" y="1520890"/>
                  <a:pt x="73494" y="1539551"/>
                </a:cubicBezTo>
                <a:cubicBezTo>
                  <a:pt x="67274" y="1567543"/>
                  <a:pt x="61788" y="1595708"/>
                  <a:pt x="54833" y="1623527"/>
                </a:cubicBezTo>
                <a:cubicBezTo>
                  <a:pt x="49341" y="1645493"/>
                  <a:pt x="42006" y="1666963"/>
                  <a:pt x="36172" y="1688841"/>
                </a:cubicBezTo>
                <a:cubicBezTo>
                  <a:pt x="29563" y="1713622"/>
                  <a:pt x="23731" y="1738604"/>
                  <a:pt x="17510" y="1763486"/>
                </a:cubicBezTo>
                <a:cubicBezTo>
                  <a:pt x="-10516" y="2015736"/>
                  <a:pt x="-3067" y="1911957"/>
                  <a:pt x="26841" y="2397968"/>
                </a:cubicBezTo>
                <a:cubicBezTo>
                  <a:pt x="28049" y="2417601"/>
                  <a:pt x="38702" y="2435493"/>
                  <a:pt x="45502" y="2453951"/>
                </a:cubicBezTo>
                <a:cubicBezTo>
                  <a:pt x="60478" y="2494600"/>
                  <a:pt x="80254" y="2533596"/>
                  <a:pt x="92155" y="2575249"/>
                </a:cubicBezTo>
                <a:cubicBezTo>
                  <a:pt x="98375" y="2597021"/>
                  <a:pt x="101081" y="2620121"/>
                  <a:pt x="110816" y="2640564"/>
                </a:cubicBezTo>
                <a:cubicBezTo>
                  <a:pt x="132377" y="2685843"/>
                  <a:pt x="163033" y="2726336"/>
                  <a:pt x="185461" y="2771192"/>
                </a:cubicBezTo>
                <a:cubicBezTo>
                  <a:pt x="270157" y="2940582"/>
                  <a:pt x="168259" y="2735466"/>
                  <a:pt x="306759" y="3023119"/>
                </a:cubicBezTo>
                <a:cubicBezTo>
                  <a:pt x="329730" y="3070829"/>
                  <a:pt x="358316" y="3130264"/>
                  <a:pt x="390735" y="3172409"/>
                </a:cubicBezTo>
                <a:cubicBezTo>
                  <a:pt x="404144" y="3189841"/>
                  <a:pt x="424453" y="3201276"/>
                  <a:pt x="437388" y="3219062"/>
                </a:cubicBezTo>
                <a:cubicBezTo>
                  <a:pt x="449660" y="3235935"/>
                  <a:pt x="454179" y="3257443"/>
                  <a:pt x="465380" y="3275045"/>
                </a:cubicBezTo>
                <a:cubicBezTo>
                  <a:pt x="523016" y="3365615"/>
                  <a:pt x="482075" y="3291250"/>
                  <a:pt x="521363" y="3340360"/>
                </a:cubicBezTo>
                <a:cubicBezTo>
                  <a:pt x="528368" y="3349117"/>
                  <a:pt x="532727" y="3359837"/>
                  <a:pt x="540025" y="3368351"/>
                </a:cubicBezTo>
                <a:cubicBezTo>
                  <a:pt x="551475" y="3381709"/>
                  <a:pt x="565897" y="3392316"/>
                  <a:pt x="577347" y="3405674"/>
                </a:cubicBezTo>
                <a:cubicBezTo>
                  <a:pt x="618815" y="3454054"/>
                  <a:pt x="570091" y="3416388"/>
                  <a:pt x="624000" y="3452327"/>
                </a:cubicBezTo>
                <a:cubicBezTo>
                  <a:pt x="642166" y="3506823"/>
                  <a:pt x="619118" y="3456775"/>
                  <a:pt x="661323" y="3498980"/>
                </a:cubicBezTo>
                <a:cubicBezTo>
                  <a:pt x="690352" y="3528009"/>
                  <a:pt x="666505" y="3529045"/>
                  <a:pt x="707976" y="3545633"/>
                </a:cubicBezTo>
                <a:cubicBezTo>
                  <a:pt x="713751" y="3547943"/>
                  <a:pt x="720417" y="3545633"/>
                  <a:pt x="726637" y="3545633"/>
                </a:cubicBezTo>
              </a:path>
            </a:pathLst>
          </a:cu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61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9498" y="1275119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Формат - Внеклассное мероприятие;</a:t>
            </a:r>
          </a:p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-  Виртуальная экскурсия с элементами реального взаимодействия;</a:t>
            </a:r>
          </a:p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проведение – Школьный класс;</a:t>
            </a:r>
          </a:p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 – 2 класс;</a:t>
            </a:r>
          </a:p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- обучающиеся 2 класса, учитель, приглашённые специалисты;</a:t>
            </a:r>
          </a:p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формирование представления о мире профессий, о понимании роли труда в жизни человека.</a:t>
            </a:r>
          </a:p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МТО: Презентация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580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4541564"/>
              </p:ext>
            </p:extLst>
          </p:nvPr>
        </p:nvGraphicFramePr>
        <p:xfrm>
          <a:off x="413974" y="102635"/>
          <a:ext cx="11323936" cy="6668334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209552"/>
                <a:gridCol w="7208055"/>
                <a:gridCol w="2906329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Этапы: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35" marR="19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Содержание: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35" marR="19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Задачи: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35" marR="19135" marT="0" marB="0"/>
                </a:tc>
              </a:tr>
              <a:tr h="7360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1.Предворительный этап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 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35" marR="19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1.Игра ««Цепочка профессий» автор </a:t>
                      </a:r>
                      <a:r>
                        <a:rPr lang="ru-RU" sz="1000" dirty="0" err="1">
                          <a:effectLst/>
                        </a:rPr>
                        <a:t>Пряжников</a:t>
                      </a:r>
                      <a:r>
                        <a:rPr lang="ru-RU" sz="1000" dirty="0">
                          <a:effectLst/>
                        </a:rPr>
                        <a:t> Н.С.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2</a:t>
                      </a:r>
                      <a:r>
                        <a:rPr lang="ru-RU" sz="1000" dirty="0">
                          <a:effectLst/>
                        </a:rPr>
                        <a:t>. Игра «Кто есть кто?»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3.Ящик </a:t>
                      </a:r>
                      <a:r>
                        <a:rPr lang="ru-RU" sz="1000" dirty="0">
                          <a:effectLst/>
                        </a:rPr>
                        <a:t>профессий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35" marR="19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-Замотивировать в дальнейшем изучении профессий;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-Актуализировать знания о профессиях;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35" marR="19135" marT="0" marB="0"/>
                </a:tc>
              </a:tr>
              <a:tr h="34961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2. Основной этап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35" marR="19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Видео-Экскурсия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1. Остановка – Кинолог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-Видео  (https://www.youtube.com/watch?v=qH5EVVYPQlA)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 Беседа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 Игра «Сопоставь породы собак»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-Заполнение блокнотик журналиста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2. Остановка Художник мультипликатор (аниматор)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-Видео(</a:t>
                      </a:r>
                      <a:r>
                        <a:rPr lang="ru-RU" sz="1000" u="sng" dirty="0">
                          <a:effectLst/>
                          <a:hlinkClick r:id="rId2"/>
                        </a:rPr>
                        <a:t>https://www.youtube.com/watch?v=4mKdpiVogpo</a:t>
                      </a:r>
                      <a:r>
                        <a:rPr lang="ru-RU" sz="1000" dirty="0">
                          <a:effectLst/>
                        </a:rPr>
                        <a:t>)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 Беседа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 Игра «Нарисуй своего персонажа»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-Заполнение блокнотик журналиста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 Остановка Пилот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-Видео (</a:t>
                      </a:r>
                      <a:r>
                        <a:rPr lang="ru-RU" sz="1000" u="sng" dirty="0">
                          <a:effectLst/>
                          <a:hlinkClick r:id="rId3"/>
                        </a:rPr>
                        <a:t>https://www.youtube.com/watch?v=7X506J8dBXg</a:t>
                      </a:r>
                      <a:r>
                        <a:rPr lang="ru-RU" sz="1000" dirty="0">
                          <a:effectLst/>
                        </a:rPr>
                        <a:t>)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-Беседа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-Игра «Орлиное зрение и внимательность»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 Заполнение блокнотик журналиста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4.Остановка Актёр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-Видео (</a:t>
                      </a:r>
                      <a:r>
                        <a:rPr lang="ru-RU" sz="1000" u="sng" dirty="0">
                          <a:effectLst/>
                          <a:hlinkClick r:id="rId4"/>
                        </a:rPr>
                        <a:t>https://www.youtube.com/watch?v=rHa2u6PlKr8</a:t>
                      </a:r>
                      <a:r>
                        <a:rPr lang="ru-RU" sz="1000" dirty="0">
                          <a:effectLst/>
                        </a:rPr>
                        <a:t> 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-Беседа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-Игра «Попробуй угадай»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 Заполнение блокнотик журналиста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5.Остановка Пожарный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-Видео (</a:t>
                      </a:r>
                      <a:r>
                        <a:rPr lang="ru-RU" sz="1000" u="sng" dirty="0">
                          <a:effectLst/>
                          <a:hlinkClick r:id="rId5"/>
                        </a:rPr>
                        <a:t>https://www.youtube.com/watch?v=sWYdD01c5cg</a:t>
                      </a:r>
                      <a:r>
                        <a:rPr lang="ru-RU" sz="1000" dirty="0">
                          <a:effectLst/>
                        </a:rPr>
                        <a:t> 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-Игра «Правила безопасности»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-Заполнение блокнотик журналиста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ИЛИ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-Мастер класс от специалиста (Сергей Елфимов с программой уроков о профессии) 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35" marR="19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-Расширить знания учащихся об  интересующих их профессиях (Кинолог, пожарный, пилот, мультипликатор, актёр);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-Развитие умение выделять главные, отличительные признаки, умение консультировать;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35" marR="19135" marT="0" marB="0"/>
                </a:tc>
              </a:tr>
              <a:tr h="388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3. Рефлексия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35" marR="19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 «Нарисуй профессию»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-«Выставка рисунков»  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35" marR="19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 Закрепить полученные знания о профессии;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35" marR="1913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697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7531" y="561068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1.Предворительный этап 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7158" y="1340433"/>
            <a:ext cx="7427169" cy="4351338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1.Игра ««Цепочка профессий» автор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Пряжников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Н.С. </a:t>
            </a:r>
          </a:p>
          <a:p>
            <a:pPr marL="0" indent="0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используется для развития умения выделять общее в</a:t>
            </a:r>
          </a:p>
          <a:p>
            <a:pPr marL="0" indent="0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различных видах трудовой деятельности. Данное умение может</a:t>
            </a:r>
          </a:p>
          <a:p>
            <a:pPr marL="0" indent="0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оказаться полезным в случаях, когда человек, ориентируясь на</a:t>
            </a:r>
          </a:p>
          <a:p>
            <a:pPr marL="0" indent="0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конкретные характеристики труда, сильно ограничивает себя в </a:t>
            </a:r>
          </a:p>
          <a:p>
            <a:pPr marL="0" indent="0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выборе во многих профессиях.</a:t>
            </a:r>
          </a:p>
          <a:p>
            <a:pPr marL="0" indent="0" algn="just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Игра «Кто есть кто?» автор 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Пряжников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Н.С.</a:t>
            </a:r>
          </a:p>
          <a:p>
            <a:pPr marL="0" indent="0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Смысл игрового упражнения - дать возможность участникам</a:t>
            </a:r>
          </a:p>
          <a:p>
            <a:pPr marL="0" indent="0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соотнести свой образ с различными профессиями на основании знания</a:t>
            </a:r>
          </a:p>
          <a:p>
            <a:pPr marL="0" indent="0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друг о друге.</a:t>
            </a:r>
          </a:p>
          <a:p>
            <a:pPr marL="0" indent="0" algn="just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3.Ящик профессий </a:t>
            </a:r>
          </a:p>
          <a:p>
            <a:endParaRPr lang="ru-RU" dirty="0"/>
          </a:p>
        </p:txBody>
      </p:sp>
      <p:pic>
        <p:nvPicPr>
          <p:cNvPr id="3074" name="Picture 2" descr="https://ic.pics.livejournal.com/cardboard_dad/19221477/351769/351769_origina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45" b="8571"/>
          <a:stretch/>
        </p:blipFill>
        <p:spPr bwMode="auto">
          <a:xfrm>
            <a:off x="8274700" y="1340433"/>
            <a:ext cx="3800475" cy="4525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рапеция 4"/>
          <p:cNvSpPr/>
          <p:nvPr/>
        </p:nvSpPr>
        <p:spPr>
          <a:xfrm rot="16200000">
            <a:off x="9171612" y="2844427"/>
            <a:ext cx="1675509" cy="1665610"/>
          </a:xfrm>
          <a:prstGeom prst="trapezoi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9253586" y="3323289"/>
            <a:ext cx="1511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Ящик профессий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s://pngimg.com/uploads/paper_plane/paper_plane_PNG7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0242" y="1012026"/>
            <a:ext cx="2401174" cy="1920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олилиния 7"/>
          <p:cNvSpPr/>
          <p:nvPr/>
        </p:nvSpPr>
        <p:spPr>
          <a:xfrm>
            <a:off x="8024327" y="2482008"/>
            <a:ext cx="4721560" cy="3778898"/>
          </a:xfrm>
          <a:custGeom>
            <a:avLst/>
            <a:gdLst>
              <a:gd name="connsiteX0" fmla="*/ 326842 w 4721560"/>
              <a:gd name="connsiteY0" fmla="*/ 0 h 3778898"/>
              <a:gd name="connsiteX1" fmla="*/ 298850 w 4721560"/>
              <a:gd name="connsiteY1" fmla="*/ 46653 h 3778898"/>
              <a:gd name="connsiteX2" fmla="*/ 289520 w 4721560"/>
              <a:gd name="connsiteY2" fmla="*/ 93306 h 3778898"/>
              <a:gd name="connsiteX3" fmla="*/ 261528 w 4721560"/>
              <a:gd name="connsiteY3" fmla="*/ 167951 h 3778898"/>
              <a:gd name="connsiteX4" fmla="*/ 233536 w 4721560"/>
              <a:gd name="connsiteY4" fmla="*/ 233265 h 3778898"/>
              <a:gd name="connsiteX5" fmla="*/ 214875 w 4721560"/>
              <a:gd name="connsiteY5" fmla="*/ 289249 h 3778898"/>
              <a:gd name="connsiteX6" fmla="*/ 186883 w 4721560"/>
              <a:gd name="connsiteY6" fmla="*/ 363894 h 3778898"/>
              <a:gd name="connsiteX7" fmla="*/ 168222 w 4721560"/>
              <a:gd name="connsiteY7" fmla="*/ 419877 h 3778898"/>
              <a:gd name="connsiteX8" fmla="*/ 140230 w 4721560"/>
              <a:gd name="connsiteY8" fmla="*/ 475861 h 3778898"/>
              <a:gd name="connsiteX9" fmla="*/ 130899 w 4721560"/>
              <a:gd name="connsiteY9" fmla="*/ 559837 h 3778898"/>
              <a:gd name="connsiteX10" fmla="*/ 102907 w 4721560"/>
              <a:gd name="connsiteY10" fmla="*/ 690465 h 3778898"/>
              <a:gd name="connsiteX11" fmla="*/ 74915 w 4721560"/>
              <a:gd name="connsiteY11" fmla="*/ 979714 h 3778898"/>
              <a:gd name="connsiteX12" fmla="*/ 84246 w 4721560"/>
              <a:gd name="connsiteY12" fmla="*/ 1483567 h 3778898"/>
              <a:gd name="connsiteX13" fmla="*/ 130899 w 4721560"/>
              <a:gd name="connsiteY13" fmla="*/ 1707502 h 3778898"/>
              <a:gd name="connsiteX14" fmla="*/ 158891 w 4721560"/>
              <a:gd name="connsiteY14" fmla="*/ 1763486 h 3778898"/>
              <a:gd name="connsiteX15" fmla="*/ 205544 w 4721560"/>
              <a:gd name="connsiteY15" fmla="*/ 1828800 h 3778898"/>
              <a:gd name="connsiteX16" fmla="*/ 261528 w 4721560"/>
              <a:gd name="connsiteY16" fmla="*/ 1912775 h 3778898"/>
              <a:gd name="connsiteX17" fmla="*/ 308181 w 4721560"/>
              <a:gd name="connsiteY17" fmla="*/ 1978090 h 3778898"/>
              <a:gd name="connsiteX18" fmla="*/ 364164 w 4721560"/>
              <a:gd name="connsiteY18" fmla="*/ 2006081 h 3778898"/>
              <a:gd name="connsiteX19" fmla="*/ 382826 w 4721560"/>
              <a:gd name="connsiteY19" fmla="*/ 2034073 h 3778898"/>
              <a:gd name="connsiteX20" fmla="*/ 410818 w 4721560"/>
              <a:gd name="connsiteY20" fmla="*/ 2043404 h 3778898"/>
              <a:gd name="connsiteX21" fmla="*/ 466801 w 4721560"/>
              <a:gd name="connsiteY21" fmla="*/ 2071396 h 3778898"/>
              <a:gd name="connsiteX22" fmla="*/ 560107 w 4721560"/>
              <a:gd name="connsiteY22" fmla="*/ 2062065 h 3778898"/>
              <a:gd name="connsiteX23" fmla="*/ 569438 w 4721560"/>
              <a:gd name="connsiteY23" fmla="*/ 2034073 h 3778898"/>
              <a:gd name="connsiteX24" fmla="*/ 560107 w 4721560"/>
              <a:gd name="connsiteY24" fmla="*/ 1959428 h 3778898"/>
              <a:gd name="connsiteX25" fmla="*/ 541446 w 4721560"/>
              <a:gd name="connsiteY25" fmla="*/ 1931437 h 3778898"/>
              <a:gd name="connsiteX26" fmla="*/ 494793 w 4721560"/>
              <a:gd name="connsiteY26" fmla="*/ 1894114 h 3778898"/>
              <a:gd name="connsiteX27" fmla="*/ 438809 w 4721560"/>
              <a:gd name="connsiteY27" fmla="*/ 1875453 h 3778898"/>
              <a:gd name="connsiteX28" fmla="*/ 326842 w 4721560"/>
              <a:gd name="connsiteY28" fmla="*/ 1884784 h 3778898"/>
              <a:gd name="connsiteX29" fmla="*/ 261528 w 4721560"/>
              <a:gd name="connsiteY29" fmla="*/ 1912775 h 3778898"/>
              <a:gd name="connsiteX30" fmla="*/ 196213 w 4721560"/>
              <a:gd name="connsiteY30" fmla="*/ 1959428 h 3778898"/>
              <a:gd name="connsiteX31" fmla="*/ 177552 w 4721560"/>
              <a:gd name="connsiteY31" fmla="*/ 1978090 h 3778898"/>
              <a:gd name="connsiteX32" fmla="*/ 149560 w 4721560"/>
              <a:gd name="connsiteY32" fmla="*/ 1996751 h 3778898"/>
              <a:gd name="connsiteX33" fmla="*/ 121569 w 4721560"/>
              <a:gd name="connsiteY33" fmla="*/ 2062065 h 3778898"/>
              <a:gd name="connsiteX34" fmla="*/ 102907 w 4721560"/>
              <a:gd name="connsiteY34" fmla="*/ 2080726 h 3778898"/>
              <a:gd name="connsiteX35" fmla="*/ 93577 w 4721560"/>
              <a:gd name="connsiteY35" fmla="*/ 2118049 h 3778898"/>
              <a:gd name="connsiteX36" fmla="*/ 74915 w 4721560"/>
              <a:gd name="connsiteY36" fmla="*/ 2146041 h 3778898"/>
              <a:gd name="connsiteX37" fmla="*/ 56254 w 4721560"/>
              <a:gd name="connsiteY37" fmla="*/ 2192694 h 3778898"/>
              <a:gd name="connsiteX38" fmla="*/ 37593 w 4721560"/>
              <a:gd name="connsiteY38" fmla="*/ 2276669 h 3778898"/>
              <a:gd name="connsiteX39" fmla="*/ 9601 w 4721560"/>
              <a:gd name="connsiteY39" fmla="*/ 2351314 h 3778898"/>
              <a:gd name="connsiteX40" fmla="*/ 9601 w 4721560"/>
              <a:gd name="connsiteY40" fmla="*/ 2724539 h 3778898"/>
              <a:gd name="connsiteX41" fmla="*/ 18932 w 4721560"/>
              <a:gd name="connsiteY41" fmla="*/ 2752530 h 3778898"/>
              <a:gd name="connsiteX42" fmla="*/ 28262 w 4721560"/>
              <a:gd name="connsiteY42" fmla="*/ 2799184 h 3778898"/>
              <a:gd name="connsiteX43" fmla="*/ 93577 w 4721560"/>
              <a:gd name="connsiteY43" fmla="*/ 2920481 h 3778898"/>
              <a:gd name="connsiteX44" fmla="*/ 130899 w 4721560"/>
              <a:gd name="connsiteY44" fmla="*/ 2995126 h 3778898"/>
              <a:gd name="connsiteX45" fmla="*/ 214875 w 4721560"/>
              <a:gd name="connsiteY45" fmla="*/ 3116424 h 3778898"/>
              <a:gd name="connsiteX46" fmla="*/ 336173 w 4721560"/>
              <a:gd name="connsiteY46" fmla="*/ 3265714 h 3778898"/>
              <a:gd name="connsiteX47" fmla="*/ 494793 w 4721560"/>
              <a:gd name="connsiteY47" fmla="*/ 3396343 h 3778898"/>
              <a:gd name="connsiteX48" fmla="*/ 578769 w 4721560"/>
              <a:gd name="connsiteY48" fmla="*/ 3470988 h 3778898"/>
              <a:gd name="connsiteX49" fmla="*/ 662744 w 4721560"/>
              <a:gd name="connsiteY49" fmla="*/ 3517641 h 3778898"/>
              <a:gd name="connsiteX50" fmla="*/ 737389 w 4721560"/>
              <a:gd name="connsiteY50" fmla="*/ 3554963 h 3778898"/>
              <a:gd name="connsiteX51" fmla="*/ 765381 w 4721560"/>
              <a:gd name="connsiteY51" fmla="*/ 3573624 h 3778898"/>
              <a:gd name="connsiteX52" fmla="*/ 840026 w 4721560"/>
              <a:gd name="connsiteY52" fmla="*/ 3601616 h 3778898"/>
              <a:gd name="connsiteX53" fmla="*/ 970654 w 4721560"/>
              <a:gd name="connsiteY53" fmla="*/ 3657600 h 3778898"/>
              <a:gd name="connsiteX54" fmla="*/ 1054630 w 4721560"/>
              <a:gd name="connsiteY54" fmla="*/ 3685592 h 3778898"/>
              <a:gd name="connsiteX55" fmla="*/ 1119944 w 4721560"/>
              <a:gd name="connsiteY55" fmla="*/ 3704253 h 3778898"/>
              <a:gd name="connsiteX56" fmla="*/ 1231911 w 4721560"/>
              <a:gd name="connsiteY56" fmla="*/ 3741575 h 3778898"/>
              <a:gd name="connsiteX57" fmla="*/ 1287895 w 4721560"/>
              <a:gd name="connsiteY57" fmla="*/ 3750906 h 3778898"/>
              <a:gd name="connsiteX58" fmla="*/ 1502499 w 4721560"/>
              <a:gd name="connsiteY58" fmla="*/ 3769567 h 3778898"/>
              <a:gd name="connsiteX59" fmla="*/ 1698442 w 4721560"/>
              <a:gd name="connsiteY59" fmla="*/ 3778898 h 3778898"/>
              <a:gd name="connsiteX60" fmla="*/ 2314262 w 4721560"/>
              <a:gd name="connsiteY60" fmla="*/ 3769567 h 3778898"/>
              <a:gd name="connsiteX61" fmla="*/ 2510205 w 4721560"/>
              <a:gd name="connsiteY61" fmla="*/ 3750906 h 3778898"/>
              <a:gd name="connsiteX62" fmla="*/ 2640834 w 4721560"/>
              <a:gd name="connsiteY62" fmla="*/ 3722914 h 3778898"/>
              <a:gd name="connsiteX63" fmla="*/ 2743471 w 4721560"/>
              <a:gd name="connsiteY63" fmla="*/ 3694922 h 3778898"/>
              <a:gd name="connsiteX64" fmla="*/ 2874099 w 4721560"/>
              <a:gd name="connsiteY64" fmla="*/ 3676261 h 3778898"/>
              <a:gd name="connsiteX65" fmla="*/ 2976736 w 4721560"/>
              <a:gd name="connsiteY65" fmla="*/ 3638939 h 3778898"/>
              <a:gd name="connsiteX66" fmla="*/ 3228662 w 4721560"/>
              <a:gd name="connsiteY66" fmla="*/ 3564294 h 3778898"/>
              <a:gd name="connsiteX67" fmla="*/ 3639209 w 4721560"/>
              <a:gd name="connsiteY67" fmla="*/ 3387012 h 3778898"/>
              <a:gd name="connsiteX68" fmla="*/ 3993773 w 4721560"/>
              <a:gd name="connsiteY68" fmla="*/ 3219061 h 3778898"/>
              <a:gd name="connsiteX69" fmla="*/ 4422981 w 4721560"/>
              <a:gd name="connsiteY69" fmla="*/ 3032449 h 3778898"/>
              <a:gd name="connsiteX70" fmla="*/ 4581601 w 4721560"/>
              <a:gd name="connsiteY70" fmla="*/ 2929812 h 3778898"/>
              <a:gd name="connsiteX71" fmla="*/ 4674907 w 4721560"/>
              <a:gd name="connsiteY71" fmla="*/ 2892490 h 3778898"/>
              <a:gd name="connsiteX72" fmla="*/ 4693569 w 4721560"/>
              <a:gd name="connsiteY72" fmla="*/ 2873828 h 3778898"/>
              <a:gd name="connsiteX73" fmla="*/ 4721560 w 4721560"/>
              <a:gd name="connsiteY73" fmla="*/ 2864498 h 3778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721560" h="3778898">
                <a:moveTo>
                  <a:pt x="326842" y="0"/>
                </a:moveTo>
                <a:cubicBezTo>
                  <a:pt x="317511" y="15551"/>
                  <a:pt x="305585" y="29815"/>
                  <a:pt x="298850" y="46653"/>
                </a:cubicBezTo>
                <a:cubicBezTo>
                  <a:pt x="292960" y="61378"/>
                  <a:pt x="294184" y="78148"/>
                  <a:pt x="289520" y="93306"/>
                </a:cubicBezTo>
                <a:cubicBezTo>
                  <a:pt x="281705" y="118705"/>
                  <a:pt x="271397" y="143278"/>
                  <a:pt x="261528" y="167951"/>
                </a:cubicBezTo>
                <a:cubicBezTo>
                  <a:pt x="252731" y="189943"/>
                  <a:pt x="242039" y="211157"/>
                  <a:pt x="233536" y="233265"/>
                </a:cubicBezTo>
                <a:cubicBezTo>
                  <a:pt x="226475" y="251625"/>
                  <a:pt x="221491" y="270724"/>
                  <a:pt x="214875" y="289249"/>
                </a:cubicBezTo>
                <a:cubicBezTo>
                  <a:pt x="205937" y="314275"/>
                  <a:pt x="195821" y="338868"/>
                  <a:pt x="186883" y="363894"/>
                </a:cubicBezTo>
                <a:cubicBezTo>
                  <a:pt x="180267" y="382418"/>
                  <a:pt x="175788" y="401720"/>
                  <a:pt x="168222" y="419877"/>
                </a:cubicBezTo>
                <a:cubicBezTo>
                  <a:pt x="160197" y="439136"/>
                  <a:pt x="149561" y="457200"/>
                  <a:pt x="140230" y="475861"/>
                </a:cubicBezTo>
                <a:cubicBezTo>
                  <a:pt x="137120" y="503853"/>
                  <a:pt x="134882" y="531956"/>
                  <a:pt x="130899" y="559837"/>
                </a:cubicBezTo>
                <a:cubicBezTo>
                  <a:pt x="127289" y="585109"/>
                  <a:pt x="104500" y="680508"/>
                  <a:pt x="102907" y="690465"/>
                </a:cubicBezTo>
                <a:cubicBezTo>
                  <a:pt x="83340" y="812759"/>
                  <a:pt x="83020" y="858140"/>
                  <a:pt x="74915" y="979714"/>
                </a:cubicBezTo>
                <a:cubicBezTo>
                  <a:pt x="78025" y="1147665"/>
                  <a:pt x="76618" y="1315760"/>
                  <a:pt x="84246" y="1483567"/>
                </a:cubicBezTo>
                <a:cubicBezTo>
                  <a:pt x="85588" y="1513082"/>
                  <a:pt x="117770" y="1681243"/>
                  <a:pt x="130899" y="1707502"/>
                </a:cubicBezTo>
                <a:cubicBezTo>
                  <a:pt x="140230" y="1726163"/>
                  <a:pt x="150257" y="1744492"/>
                  <a:pt x="158891" y="1763486"/>
                </a:cubicBezTo>
                <a:cubicBezTo>
                  <a:pt x="186183" y="1823528"/>
                  <a:pt x="160626" y="1798855"/>
                  <a:pt x="205544" y="1828800"/>
                </a:cubicBezTo>
                <a:cubicBezTo>
                  <a:pt x="256336" y="1930383"/>
                  <a:pt x="208095" y="1848656"/>
                  <a:pt x="261528" y="1912775"/>
                </a:cubicBezTo>
                <a:cubicBezTo>
                  <a:pt x="288022" y="1944567"/>
                  <a:pt x="274561" y="1944470"/>
                  <a:pt x="308181" y="1978090"/>
                </a:cubicBezTo>
                <a:cubicBezTo>
                  <a:pt x="326268" y="1996177"/>
                  <a:pt x="341398" y="1998493"/>
                  <a:pt x="364164" y="2006081"/>
                </a:cubicBezTo>
                <a:cubicBezTo>
                  <a:pt x="370385" y="2015412"/>
                  <a:pt x="374069" y="2027068"/>
                  <a:pt x="382826" y="2034073"/>
                </a:cubicBezTo>
                <a:cubicBezTo>
                  <a:pt x="390506" y="2040217"/>
                  <a:pt x="402021" y="2039005"/>
                  <a:pt x="410818" y="2043404"/>
                </a:cubicBezTo>
                <a:cubicBezTo>
                  <a:pt x="483168" y="2079580"/>
                  <a:pt x="396441" y="2047942"/>
                  <a:pt x="466801" y="2071396"/>
                </a:cubicBezTo>
                <a:cubicBezTo>
                  <a:pt x="497903" y="2068286"/>
                  <a:pt x="530732" y="2072747"/>
                  <a:pt x="560107" y="2062065"/>
                </a:cubicBezTo>
                <a:cubicBezTo>
                  <a:pt x="569350" y="2058704"/>
                  <a:pt x="569438" y="2043908"/>
                  <a:pt x="569438" y="2034073"/>
                </a:cubicBezTo>
                <a:cubicBezTo>
                  <a:pt x="569438" y="2008998"/>
                  <a:pt x="566705" y="1983620"/>
                  <a:pt x="560107" y="1959428"/>
                </a:cubicBezTo>
                <a:cubicBezTo>
                  <a:pt x="557156" y="1948609"/>
                  <a:pt x="548451" y="1940193"/>
                  <a:pt x="541446" y="1931437"/>
                </a:cubicBezTo>
                <a:cubicBezTo>
                  <a:pt x="530748" y="1918064"/>
                  <a:pt x="509847" y="1900804"/>
                  <a:pt x="494793" y="1894114"/>
                </a:cubicBezTo>
                <a:cubicBezTo>
                  <a:pt x="476818" y="1886125"/>
                  <a:pt x="438809" y="1875453"/>
                  <a:pt x="438809" y="1875453"/>
                </a:cubicBezTo>
                <a:cubicBezTo>
                  <a:pt x="401487" y="1878563"/>
                  <a:pt x="363965" y="1879834"/>
                  <a:pt x="326842" y="1884784"/>
                </a:cubicBezTo>
                <a:cubicBezTo>
                  <a:pt x="309773" y="1887060"/>
                  <a:pt x="273539" y="1905911"/>
                  <a:pt x="261528" y="1912775"/>
                </a:cubicBezTo>
                <a:cubicBezTo>
                  <a:pt x="246110" y="1921585"/>
                  <a:pt x="207127" y="1950333"/>
                  <a:pt x="196213" y="1959428"/>
                </a:cubicBezTo>
                <a:cubicBezTo>
                  <a:pt x="189455" y="1965060"/>
                  <a:pt x="184421" y="1972594"/>
                  <a:pt x="177552" y="1978090"/>
                </a:cubicBezTo>
                <a:cubicBezTo>
                  <a:pt x="168795" y="1985095"/>
                  <a:pt x="158891" y="1990531"/>
                  <a:pt x="149560" y="1996751"/>
                </a:cubicBezTo>
                <a:cubicBezTo>
                  <a:pt x="141267" y="2021633"/>
                  <a:pt x="136943" y="2039005"/>
                  <a:pt x="121569" y="2062065"/>
                </a:cubicBezTo>
                <a:cubicBezTo>
                  <a:pt x="116689" y="2069385"/>
                  <a:pt x="109128" y="2074506"/>
                  <a:pt x="102907" y="2080726"/>
                </a:cubicBezTo>
                <a:cubicBezTo>
                  <a:pt x="99797" y="2093167"/>
                  <a:pt x="98629" y="2106262"/>
                  <a:pt x="93577" y="2118049"/>
                </a:cubicBezTo>
                <a:cubicBezTo>
                  <a:pt x="89160" y="2128356"/>
                  <a:pt x="79930" y="2136011"/>
                  <a:pt x="74915" y="2146041"/>
                </a:cubicBezTo>
                <a:cubicBezTo>
                  <a:pt x="67425" y="2161022"/>
                  <a:pt x="62474" y="2177143"/>
                  <a:pt x="56254" y="2192694"/>
                </a:cubicBezTo>
                <a:cubicBezTo>
                  <a:pt x="53719" y="2205370"/>
                  <a:pt x="43243" y="2261603"/>
                  <a:pt x="37593" y="2276669"/>
                </a:cubicBezTo>
                <a:cubicBezTo>
                  <a:pt x="999" y="2374253"/>
                  <a:pt x="33552" y="2255515"/>
                  <a:pt x="9601" y="2351314"/>
                </a:cubicBezTo>
                <a:cubicBezTo>
                  <a:pt x="26" y="2533258"/>
                  <a:pt x="-6070" y="2536489"/>
                  <a:pt x="9601" y="2724539"/>
                </a:cubicBezTo>
                <a:cubicBezTo>
                  <a:pt x="10418" y="2734340"/>
                  <a:pt x="16547" y="2742989"/>
                  <a:pt x="18932" y="2752530"/>
                </a:cubicBezTo>
                <a:cubicBezTo>
                  <a:pt x="22778" y="2767916"/>
                  <a:pt x="22842" y="2784280"/>
                  <a:pt x="28262" y="2799184"/>
                </a:cubicBezTo>
                <a:cubicBezTo>
                  <a:pt x="39529" y="2830169"/>
                  <a:pt x="79482" y="2894052"/>
                  <a:pt x="93577" y="2920481"/>
                </a:cubicBezTo>
                <a:cubicBezTo>
                  <a:pt x="106668" y="2945027"/>
                  <a:pt x="117710" y="2970633"/>
                  <a:pt x="130899" y="2995126"/>
                </a:cubicBezTo>
                <a:cubicBezTo>
                  <a:pt x="162247" y="3053344"/>
                  <a:pt x="169697" y="3053175"/>
                  <a:pt x="214875" y="3116424"/>
                </a:cubicBezTo>
                <a:cubicBezTo>
                  <a:pt x="275807" y="3201729"/>
                  <a:pt x="236448" y="3165990"/>
                  <a:pt x="336173" y="3265714"/>
                </a:cubicBezTo>
                <a:cubicBezTo>
                  <a:pt x="395707" y="3325247"/>
                  <a:pt x="429554" y="3341977"/>
                  <a:pt x="494793" y="3396343"/>
                </a:cubicBezTo>
                <a:cubicBezTo>
                  <a:pt x="523564" y="3420319"/>
                  <a:pt x="548407" y="3449060"/>
                  <a:pt x="578769" y="3470988"/>
                </a:cubicBezTo>
                <a:cubicBezTo>
                  <a:pt x="604728" y="3489736"/>
                  <a:pt x="634444" y="3502659"/>
                  <a:pt x="662744" y="3517641"/>
                </a:cubicBezTo>
                <a:cubicBezTo>
                  <a:pt x="687330" y="3530657"/>
                  <a:pt x="712967" y="3541642"/>
                  <a:pt x="737389" y="3554963"/>
                </a:cubicBezTo>
                <a:cubicBezTo>
                  <a:pt x="747234" y="3560333"/>
                  <a:pt x="755172" y="3568984"/>
                  <a:pt x="765381" y="3573624"/>
                </a:cubicBezTo>
                <a:cubicBezTo>
                  <a:pt x="789573" y="3584620"/>
                  <a:pt x="815431" y="3591554"/>
                  <a:pt x="840026" y="3601616"/>
                </a:cubicBezTo>
                <a:cubicBezTo>
                  <a:pt x="883872" y="3619553"/>
                  <a:pt x="925712" y="3642619"/>
                  <a:pt x="970654" y="3657600"/>
                </a:cubicBezTo>
                <a:cubicBezTo>
                  <a:pt x="998646" y="3666931"/>
                  <a:pt x="1026467" y="3676791"/>
                  <a:pt x="1054630" y="3685592"/>
                </a:cubicBezTo>
                <a:cubicBezTo>
                  <a:pt x="1076242" y="3692346"/>
                  <a:pt x="1098463" y="3697093"/>
                  <a:pt x="1119944" y="3704253"/>
                </a:cubicBezTo>
                <a:cubicBezTo>
                  <a:pt x="1199347" y="3730720"/>
                  <a:pt x="1134639" y="3719127"/>
                  <a:pt x="1231911" y="3741575"/>
                </a:cubicBezTo>
                <a:cubicBezTo>
                  <a:pt x="1250345" y="3745829"/>
                  <a:pt x="1269196" y="3748029"/>
                  <a:pt x="1287895" y="3750906"/>
                </a:cubicBezTo>
                <a:cubicBezTo>
                  <a:pt x="1383552" y="3765623"/>
                  <a:pt x="1374372" y="3762641"/>
                  <a:pt x="1502499" y="3769567"/>
                </a:cubicBezTo>
                <a:lnTo>
                  <a:pt x="1698442" y="3778898"/>
                </a:lnTo>
                <a:lnTo>
                  <a:pt x="2314262" y="3769567"/>
                </a:lnTo>
                <a:cubicBezTo>
                  <a:pt x="2330707" y="3769140"/>
                  <a:pt x="2489463" y="3752980"/>
                  <a:pt x="2510205" y="3750906"/>
                </a:cubicBezTo>
                <a:cubicBezTo>
                  <a:pt x="2553748" y="3741575"/>
                  <a:pt x="2597532" y="3733306"/>
                  <a:pt x="2640834" y="3722914"/>
                </a:cubicBezTo>
                <a:cubicBezTo>
                  <a:pt x="2675317" y="3714638"/>
                  <a:pt x="2708698" y="3701877"/>
                  <a:pt x="2743471" y="3694922"/>
                </a:cubicBezTo>
                <a:cubicBezTo>
                  <a:pt x="2786602" y="3686296"/>
                  <a:pt x="2830556" y="3682481"/>
                  <a:pt x="2874099" y="3676261"/>
                </a:cubicBezTo>
                <a:cubicBezTo>
                  <a:pt x="2908311" y="3663820"/>
                  <a:pt x="2942022" y="3649901"/>
                  <a:pt x="2976736" y="3638939"/>
                </a:cubicBezTo>
                <a:cubicBezTo>
                  <a:pt x="3060255" y="3612565"/>
                  <a:pt x="3148254" y="3599016"/>
                  <a:pt x="3228662" y="3564294"/>
                </a:cubicBezTo>
                <a:cubicBezTo>
                  <a:pt x="3365511" y="3505200"/>
                  <a:pt x="3504495" y="3450824"/>
                  <a:pt x="3639209" y="3387012"/>
                </a:cubicBezTo>
                <a:cubicBezTo>
                  <a:pt x="3757397" y="3331028"/>
                  <a:pt x="3871621" y="3265766"/>
                  <a:pt x="3993773" y="3219061"/>
                </a:cubicBezTo>
                <a:cubicBezTo>
                  <a:pt x="4265216" y="3115274"/>
                  <a:pt x="4246104" y="3142235"/>
                  <a:pt x="4422981" y="3032449"/>
                </a:cubicBezTo>
                <a:cubicBezTo>
                  <a:pt x="4476489" y="2999237"/>
                  <a:pt x="4523128" y="2953201"/>
                  <a:pt x="4581601" y="2929812"/>
                </a:cubicBezTo>
                <a:lnTo>
                  <a:pt x="4674907" y="2892490"/>
                </a:lnTo>
                <a:cubicBezTo>
                  <a:pt x="4681128" y="2886269"/>
                  <a:pt x="4686025" y="2878354"/>
                  <a:pt x="4693569" y="2873828"/>
                </a:cubicBezTo>
                <a:cubicBezTo>
                  <a:pt x="4702002" y="2868768"/>
                  <a:pt x="4721560" y="2864498"/>
                  <a:pt x="4721560" y="2864498"/>
                </a:cubicBezTo>
              </a:path>
            </a:pathLst>
          </a:custGeom>
          <a:ln w="381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189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Основной этап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4278" y="1539247"/>
            <a:ext cx="9703836" cy="497136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041780" y="1589831"/>
            <a:ext cx="62421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597" y="4186828"/>
            <a:ext cx="3321114" cy="1771261"/>
          </a:xfrm>
          <a:prstGeom prst="rect">
            <a:avLst/>
          </a:prstGeom>
        </p:spPr>
      </p:pic>
      <p:pic>
        <p:nvPicPr>
          <p:cNvPr id="4100" name="Picture 4" descr="https://img2.freepng.ru/20180210/gie/kisspng-police-officer-royalty-free-clip-art-police-and-police-dogs-5a7f59cf9b6520.13571704151829550363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2889" y1="45444" x2="52889" y2="737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377" y="2388258"/>
            <a:ext cx="1798570" cy="179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t4.ftcdn.net/jpg/00/78/84/89/500_F_78848923_5NimBTWlci8CEvhWsISfrvk7tTmbEWB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9611" y1="29600" x2="6748" y2="59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052" y="2339486"/>
            <a:ext cx="1648366" cy="1685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www.viktoria-latka.com/wp-content/uploads/2020/08/xudozhnik-lyubitel-i-professional-ili-kto-est-kto-4-min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279" y="4024932"/>
            <a:ext cx="1754643" cy="1923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st2.depositphotos.com/1763191/5350/v/950/depositphotos_53500933-stock-illustration-a-vintage-plane-with-a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88465" y1="79463" x2="84653" y2="52975"/>
                        <a14:foregroundMark x1="80645" y1="45274" x2="90616" y2="54842"/>
                        <a14:foregroundMark x1="87781" y1="47725" x2="91984" y2="55893"/>
                        <a14:foregroundMark x1="91300" y1="63011" x2="90909" y2="77596"/>
                        <a14:foregroundMark x1="33138" y1="10502" x2="44673" y2="5834"/>
                        <a14:foregroundMark x1="93060" y1="69195" x2="93060" y2="63361"/>
                        <a14:foregroundMark x1="93548" y1="57993" x2="91496" y2="502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9922" y="2503700"/>
            <a:ext cx="1831372" cy="1534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pngimg.com/uploads/paper_plane/paper_plane_PNG70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1220" y="-53308"/>
            <a:ext cx="2193580" cy="1754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олилиния 12"/>
          <p:cNvSpPr/>
          <p:nvPr/>
        </p:nvSpPr>
        <p:spPr>
          <a:xfrm>
            <a:off x="2090018" y="1277356"/>
            <a:ext cx="8649517" cy="3890865"/>
          </a:xfrm>
          <a:custGeom>
            <a:avLst/>
            <a:gdLst>
              <a:gd name="connsiteX0" fmla="*/ 167990 w 8649517"/>
              <a:gd name="connsiteY0" fmla="*/ 2892489 h 3890865"/>
              <a:gd name="connsiteX1" fmla="*/ 121337 w 8649517"/>
              <a:gd name="connsiteY1" fmla="*/ 2929812 h 3890865"/>
              <a:gd name="connsiteX2" fmla="*/ 93346 w 8649517"/>
              <a:gd name="connsiteY2" fmla="*/ 2948473 h 3890865"/>
              <a:gd name="connsiteX3" fmla="*/ 74684 w 8649517"/>
              <a:gd name="connsiteY3" fmla="*/ 2985795 h 3890865"/>
              <a:gd name="connsiteX4" fmla="*/ 56023 w 8649517"/>
              <a:gd name="connsiteY4" fmla="*/ 3004457 h 3890865"/>
              <a:gd name="connsiteX5" fmla="*/ 18701 w 8649517"/>
              <a:gd name="connsiteY5" fmla="*/ 3069771 h 3890865"/>
              <a:gd name="connsiteX6" fmla="*/ 9370 w 8649517"/>
              <a:gd name="connsiteY6" fmla="*/ 3135085 h 3890865"/>
              <a:gd name="connsiteX7" fmla="*/ 39 w 8649517"/>
              <a:gd name="connsiteY7" fmla="*/ 3163077 h 3890865"/>
              <a:gd name="connsiteX8" fmla="*/ 9370 w 8649517"/>
              <a:gd name="connsiteY8" fmla="*/ 3256383 h 3890865"/>
              <a:gd name="connsiteX9" fmla="*/ 46692 w 8649517"/>
              <a:gd name="connsiteY9" fmla="*/ 3293706 h 3890865"/>
              <a:gd name="connsiteX10" fmla="*/ 84015 w 8649517"/>
              <a:gd name="connsiteY10" fmla="*/ 3312367 h 3890865"/>
              <a:gd name="connsiteX11" fmla="*/ 233305 w 8649517"/>
              <a:gd name="connsiteY11" fmla="*/ 3331028 h 3890865"/>
              <a:gd name="connsiteX12" fmla="*/ 438578 w 8649517"/>
              <a:gd name="connsiteY12" fmla="*/ 3303036 h 3890865"/>
              <a:gd name="connsiteX13" fmla="*/ 522554 w 8649517"/>
              <a:gd name="connsiteY13" fmla="*/ 3275044 h 3890865"/>
              <a:gd name="connsiteX14" fmla="*/ 606529 w 8649517"/>
              <a:gd name="connsiteY14" fmla="*/ 3256383 h 3890865"/>
              <a:gd name="connsiteX15" fmla="*/ 783811 w 8649517"/>
              <a:gd name="connsiteY15" fmla="*/ 3191069 h 3890865"/>
              <a:gd name="connsiteX16" fmla="*/ 1063729 w 8649517"/>
              <a:gd name="connsiteY16" fmla="*/ 3097763 h 3890865"/>
              <a:gd name="connsiteX17" fmla="*/ 1287664 w 8649517"/>
              <a:gd name="connsiteY17" fmla="*/ 3032449 h 3890865"/>
              <a:gd name="connsiteX18" fmla="*/ 1390301 w 8649517"/>
              <a:gd name="connsiteY18" fmla="*/ 2985795 h 3890865"/>
              <a:gd name="connsiteX19" fmla="*/ 1586244 w 8649517"/>
              <a:gd name="connsiteY19" fmla="*/ 2873828 h 3890865"/>
              <a:gd name="connsiteX20" fmla="*/ 1698211 w 8649517"/>
              <a:gd name="connsiteY20" fmla="*/ 2808514 h 3890865"/>
              <a:gd name="connsiteX21" fmla="*/ 1838170 w 8649517"/>
              <a:gd name="connsiteY21" fmla="*/ 2743200 h 3890865"/>
              <a:gd name="connsiteX22" fmla="*/ 2015452 w 8649517"/>
              <a:gd name="connsiteY22" fmla="*/ 2668555 h 3890865"/>
              <a:gd name="connsiteX23" fmla="*/ 2034113 w 8649517"/>
              <a:gd name="connsiteY23" fmla="*/ 2649893 h 3890865"/>
              <a:gd name="connsiteX24" fmla="*/ 2155411 w 8649517"/>
              <a:gd name="connsiteY24" fmla="*/ 2603240 h 3890865"/>
              <a:gd name="connsiteX25" fmla="*/ 2248717 w 8649517"/>
              <a:gd name="connsiteY25" fmla="*/ 2519265 h 3890865"/>
              <a:gd name="connsiteX26" fmla="*/ 2286039 w 8649517"/>
              <a:gd name="connsiteY26" fmla="*/ 2463281 h 3890865"/>
              <a:gd name="connsiteX27" fmla="*/ 2332692 w 8649517"/>
              <a:gd name="connsiteY27" fmla="*/ 2407298 h 3890865"/>
              <a:gd name="connsiteX28" fmla="*/ 2360684 w 8649517"/>
              <a:gd name="connsiteY28" fmla="*/ 2351314 h 3890865"/>
              <a:gd name="connsiteX29" fmla="*/ 2416668 w 8649517"/>
              <a:gd name="connsiteY29" fmla="*/ 2295330 h 3890865"/>
              <a:gd name="connsiteX30" fmla="*/ 2472652 w 8649517"/>
              <a:gd name="connsiteY30" fmla="*/ 2211355 h 3890865"/>
              <a:gd name="connsiteX31" fmla="*/ 2481982 w 8649517"/>
              <a:gd name="connsiteY31" fmla="*/ 2174032 h 3890865"/>
              <a:gd name="connsiteX32" fmla="*/ 2500644 w 8649517"/>
              <a:gd name="connsiteY32" fmla="*/ 2146040 h 3890865"/>
              <a:gd name="connsiteX33" fmla="*/ 2509974 w 8649517"/>
              <a:gd name="connsiteY33" fmla="*/ 2080726 h 3890865"/>
              <a:gd name="connsiteX34" fmla="*/ 2453990 w 8649517"/>
              <a:gd name="connsiteY34" fmla="*/ 1987420 h 3890865"/>
              <a:gd name="connsiteX35" fmla="*/ 2425999 w 8649517"/>
              <a:gd name="connsiteY35" fmla="*/ 1968759 h 3890865"/>
              <a:gd name="connsiteX36" fmla="*/ 2370015 w 8649517"/>
              <a:gd name="connsiteY36" fmla="*/ 1950098 h 3890865"/>
              <a:gd name="connsiteX37" fmla="*/ 2267378 w 8649517"/>
              <a:gd name="connsiteY37" fmla="*/ 1959428 h 3890865"/>
              <a:gd name="connsiteX38" fmla="*/ 2220725 w 8649517"/>
              <a:gd name="connsiteY38" fmla="*/ 2024742 h 3890865"/>
              <a:gd name="connsiteX39" fmla="*/ 2211395 w 8649517"/>
              <a:gd name="connsiteY39" fmla="*/ 2062065 h 3890865"/>
              <a:gd name="connsiteX40" fmla="*/ 2202064 w 8649517"/>
              <a:gd name="connsiteY40" fmla="*/ 2090057 h 3890865"/>
              <a:gd name="connsiteX41" fmla="*/ 2211395 w 8649517"/>
              <a:gd name="connsiteY41" fmla="*/ 2295330 h 3890865"/>
              <a:gd name="connsiteX42" fmla="*/ 2248717 w 8649517"/>
              <a:gd name="connsiteY42" fmla="*/ 2369975 h 3890865"/>
              <a:gd name="connsiteX43" fmla="*/ 2258048 w 8649517"/>
              <a:gd name="connsiteY43" fmla="*/ 2416628 h 3890865"/>
              <a:gd name="connsiteX44" fmla="*/ 2314031 w 8649517"/>
              <a:gd name="connsiteY44" fmla="*/ 2491273 h 3890865"/>
              <a:gd name="connsiteX45" fmla="*/ 2351354 w 8649517"/>
              <a:gd name="connsiteY45" fmla="*/ 2537926 h 3890865"/>
              <a:gd name="connsiteX46" fmla="*/ 2370015 w 8649517"/>
              <a:gd name="connsiteY46" fmla="*/ 2575249 h 3890865"/>
              <a:gd name="connsiteX47" fmla="*/ 2463321 w 8649517"/>
              <a:gd name="connsiteY47" fmla="*/ 2677885 h 3890865"/>
              <a:gd name="connsiteX48" fmla="*/ 2509974 w 8649517"/>
              <a:gd name="connsiteY48" fmla="*/ 2715208 h 3890865"/>
              <a:gd name="connsiteX49" fmla="*/ 2649933 w 8649517"/>
              <a:gd name="connsiteY49" fmla="*/ 2789853 h 3890865"/>
              <a:gd name="connsiteX50" fmla="*/ 2780562 w 8649517"/>
              <a:gd name="connsiteY50" fmla="*/ 2855167 h 3890865"/>
              <a:gd name="connsiteX51" fmla="*/ 2855207 w 8649517"/>
              <a:gd name="connsiteY51" fmla="*/ 2873828 h 3890865"/>
              <a:gd name="connsiteX52" fmla="*/ 2920521 w 8649517"/>
              <a:gd name="connsiteY52" fmla="*/ 2892489 h 3890865"/>
              <a:gd name="connsiteX53" fmla="*/ 3041819 w 8649517"/>
              <a:gd name="connsiteY53" fmla="*/ 2929812 h 3890865"/>
              <a:gd name="connsiteX54" fmla="*/ 3331068 w 8649517"/>
              <a:gd name="connsiteY54" fmla="*/ 2948473 h 3890865"/>
              <a:gd name="connsiteX55" fmla="*/ 3601656 w 8649517"/>
              <a:gd name="connsiteY55" fmla="*/ 2929812 h 3890865"/>
              <a:gd name="connsiteX56" fmla="*/ 3666970 w 8649517"/>
              <a:gd name="connsiteY56" fmla="*/ 2911151 h 3890865"/>
              <a:gd name="connsiteX57" fmla="*/ 3760276 w 8649517"/>
              <a:gd name="connsiteY57" fmla="*/ 2892489 h 3890865"/>
              <a:gd name="connsiteX58" fmla="*/ 3862913 w 8649517"/>
              <a:gd name="connsiteY58" fmla="*/ 2864498 h 3890865"/>
              <a:gd name="connsiteX59" fmla="*/ 3900235 w 8649517"/>
              <a:gd name="connsiteY59" fmla="*/ 2845836 h 3890865"/>
              <a:gd name="connsiteX60" fmla="*/ 3993541 w 8649517"/>
              <a:gd name="connsiteY60" fmla="*/ 2771191 h 3890865"/>
              <a:gd name="connsiteX61" fmla="*/ 4058856 w 8649517"/>
              <a:gd name="connsiteY61" fmla="*/ 2743200 h 3890865"/>
              <a:gd name="connsiteX62" fmla="*/ 4170823 w 8649517"/>
              <a:gd name="connsiteY62" fmla="*/ 2687216 h 3890865"/>
              <a:gd name="connsiteX63" fmla="*/ 4301452 w 8649517"/>
              <a:gd name="connsiteY63" fmla="*/ 2631232 h 3890865"/>
              <a:gd name="connsiteX64" fmla="*/ 4366766 w 8649517"/>
              <a:gd name="connsiteY64" fmla="*/ 2603240 h 3890865"/>
              <a:gd name="connsiteX65" fmla="*/ 4478733 w 8649517"/>
              <a:gd name="connsiteY65" fmla="*/ 2565918 h 3890865"/>
              <a:gd name="connsiteX66" fmla="*/ 4590701 w 8649517"/>
              <a:gd name="connsiteY66" fmla="*/ 2509934 h 3890865"/>
              <a:gd name="connsiteX67" fmla="*/ 4711999 w 8649517"/>
              <a:gd name="connsiteY67" fmla="*/ 2481942 h 3890865"/>
              <a:gd name="connsiteX68" fmla="*/ 4861288 w 8649517"/>
              <a:gd name="connsiteY68" fmla="*/ 2416628 h 3890865"/>
              <a:gd name="connsiteX69" fmla="*/ 4991917 w 8649517"/>
              <a:gd name="connsiteY69" fmla="*/ 2379306 h 3890865"/>
              <a:gd name="connsiteX70" fmla="*/ 5113215 w 8649517"/>
              <a:gd name="connsiteY70" fmla="*/ 2332653 h 3890865"/>
              <a:gd name="connsiteX71" fmla="*/ 5243844 w 8649517"/>
              <a:gd name="connsiteY71" fmla="*/ 2295330 h 3890865"/>
              <a:gd name="connsiteX72" fmla="*/ 5458448 w 8649517"/>
              <a:gd name="connsiteY72" fmla="*/ 2230016 h 3890865"/>
              <a:gd name="connsiteX73" fmla="*/ 5551754 w 8649517"/>
              <a:gd name="connsiteY73" fmla="*/ 2220685 h 3890865"/>
              <a:gd name="connsiteX74" fmla="*/ 5691713 w 8649517"/>
              <a:gd name="connsiteY74" fmla="*/ 2202024 h 3890865"/>
              <a:gd name="connsiteX75" fmla="*/ 6074268 w 8649517"/>
              <a:gd name="connsiteY75" fmla="*/ 2211355 h 3890865"/>
              <a:gd name="connsiteX76" fmla="*/ 6186235 w 8649517"/>
              <a:gd name="connsiteY76" fmla="*/ 2220685 h 3890865"/>
              <a:gd name="connsiteX77" fmla="*/ 6260880 w 8649517"/>
              <a:gd name="connsiteY77" fmla="*/ 2239346 h 3890865"/>
              <a:gd name="connsiteX78" fmla="*/ 6428831 w 8649517"/>
              <a:gd name="connsiteY78" fmla="*/ 2351314 h 3890865"/>
              <a:gd name="connsiteX79" fmla="*/ 6475484 w 8649517"/>
              <a:gd name="connsiteY79" fmla="*/ 2388636 h 3890865"/>
              <a:gd name="connsiteX80" fmla="*/ 6512807 w 8649517"/>
              <a:gd name="connsiteY80" fmla="*/ 2425959 h 3890865"/>
              <a:gd name="connsiteX81" fmla="*/ 6550129 w 8649517"/>
              <a:gd name="connsiteY81" fmla="*/ 2453951 h 3890865"/>
              <a:gd name="connsiteX82" fmla="*/ 6662097 w 8649517"/>
              <a:gd name="connsiteY82" fmla="*/ 2603240 h 3890865"/>
              <a:gd name="connsiteX83" fmla="*/ 6699419 w 8649517"/>
              <a:gd name="connsiteY83" fmla="*/ 2640563 h 3890865"/>
              <a:gd name="connsiteX84" fmla="*/ 6727411 w 8649517"/>
              <a:gd name="connsiteY84" fmla="*/ 2696546 h 3890865"/>
              <a:gd name="connsiteX85" fmla="*/ 6755403 w 8649517"/>
              <a:gd name="connsiteY85" fmla="*/ 2743200 h 3890865"/>
              <a:gd name="connsiteX86" fmla="*/ 6802056 w 8649517"/>
              <a:gd name="connsiteY86" fmla="*/ 2845836 h 3890865"/>
              <a:gd name="connsiteX87" fmla="*/ 6839378 w 8649517"/>
              <a:gd name="connsiteY87" fmla="*/ 2892489 h 3890865"/>
              <a:gd name="connsiteX88" fmla="*/ 6858039 w 8649517"/>
              <a:gd name="connsiteY88" fmla="*/ 2948473 h 3890865"/>
              <a:gd name="connsiteX89" fmla="*/ 6867370 w 8649517"/>
              <a:gd name="connsiteY89" fmla="*/ 2995126 h 3890865"/>
              <a:gd name="connsiteX90" fmla="*/ 6914023 w 8649517"/>
              <a:gd name="connsiteY90" fmla="*/ 3079102 h 3890865"/>
              <a:gd name="connsiteX91" fmla="*/ 6942015 w 8649517"/>
              <a:gd name="connsiteY91" fmla="*/ 3191069 h 3890865"/>
              <a:gd name="connsiteX92" fmla="*/ 6951346 w 8649517"/>
              <a:gd name="connsiteY92" fmla="*/ 3237722 h 3890865"/>
              <a:gd name="connsiteX93" fmla="*/ 6960676 w 8649517"/>
              <a:gd name="connsiteY93" fmla="*/ 3275044 h 3890865"/>
              <a:gd name="connsiteX94" fmla="*/ 6970007 w 8649517"/>
              <a:gd name="connsiteY94" fmla="*/ 3415004 h 3890865"/>
              <a:gd name="connsiteX95" fmla="*/ 6960676 w 8649517"/>
              <a:gd name="connsiteY95" fmla="*/ 3713583 h 3890865"/>
              <a:gd name="connsiteX96" fmla="*/ 6942015 w 8649517"/>
              <a:gd name="connsiteY96" fmla="*/ 3741575 h 3890865"/>
              <a:gd name="connsiteX97" fmla="*/ 6914023 w 8649517"/>
              <a:gd name="connsiteY97" fmla="*/ 3806889 h 3890865"/>
              <a:gd name="connsiteX98" fmla="*/ 6886031 w 8649517"/>
              <a:gd name="connsiteY98" fmla="*/ 3844212 h 3890865"/>
              <a:gd name="connsiteX99" fmla="*/ 6867370 w 8649517"/>
              <a:gd name="connsiteY99" fmla="*/ 3872204 h 3890865"/>
              <a:gd name="connsiteX100" fmla="*/ 6830048 w 8649517"/>
              <a:gd name="connsiteY100" fmla="*/ 3890865 h 3890865"/>
              <a:gd name="connsiteX101" fmla="*/ 6699419 w 8649517"/>
              <a:gd name="connsiteY101" fmla="*/ 3881534 h 3890865"/>
              <a:gd name="connsiteX102" fmla="*/ 6680758 w 8649517"/>
              <a:gd name="connsiteY102" fmla="*/ 3853542 h 3890865"/>
              <a:gd name="connsiteX103" fmla="*/ 6643435 w 8649517"/>
              <a:gd name="connsiteY103" fmla="*/ 3834881 h 3890865"/>
              <a:gd name="connsiteX104" fmla="*/ 6615444 w 8649517"/>
              <a:gd name="connsiteY104" fmla="*/ 3769567 h 3890865"/>
              <a:gd name="connsiteX105" fmla="*/ 6596782 w 8649517"/>
              <a:gd name="connsiteY105" fmla="*/ 3741575 h 3890865"/>
              <a:gd name="connsiteX106" fmla="*/ 6596782 w 8649517"/>
              <a:gd name="connsiteY106" fmla="*/ 3554963 h 3890865"/>
              <a:gd name="connsiteX107" fmla="*/ 6690088 w 8649517"/>
              <a:gd name="connsiteY107" fmla="*/ 3415004 h 3890865"/>
              <a:gd name="connsiteX108" fmla="*/ 6718080 w 8649517"/>
              <a:gd name="connsiteY108" fmla="*/ 3377681 h 3890865"/>
              <a:gd name="connsiteX109" fmla="*/ 6942015 w 8649517"/>
              <a:gd name="connsiteY109" fmla="*/ 3219061 h 3890865"/>
              <a:gd name="connsiteX110" fmla="*/ 7035321 w 8649517"/>
              <a:gd name="connsiteY110" fmla="*/ 3191069 h 3890865"/>
              <a:gd name="connsiteX111" fmla="*/ 7119297 w 8649517"/>
              <a:gd name="connsiteY111" fmla="*/ 3144416 h 3890865"/>
              <a:gd name="connsiteX112" fmla="*/ 7315239 w 8649517"/>
              <a:gd name="connsiteY112" fmla="*/ 3088432 h 3890865"/>
              <a:gd name="connsiteX113" fmla="*/ 7408546 w 8649517"/>
              <a:gd name="connsiteY113" fmla="*/ 3041779 h 3890865"/>
              <a:gd name="connsiteX114" fmla="*/ 7576497 w 8649517"/>
              <a:gd name="connsiteY114" fmla="*/ 2967134 h 3890865"/>
              <a:gd name="connsiteX115" fmla="*/ 7604488 w 8649517"/>
              <a:gd name="connsiteY115" fmla="*/ 2948473 h 3890865"/>
              <a:gd name="connsiteX116" fmla="*/ 7697795 w 8649517"/>
              <a:gd name="connsiteY116" fmla="*/ 2920481 h 3890865"/>
              <a:gd name="connsiteX117" fmla="*/ 7893737 w 8649517"/>
              <a:gd name="connsiteY117" fmla="*/ 2827175 h 3890865"/>
              <a:gd name="connsiteX118" fmla="*/ 7987044 w 8649517"/>
              <a:gd name="connsiteY118" fmla="*/ 2789853 h 3890865"/>
              <a:gd name="connsiteX119" fmla="*/ 8136333 w 8649517"/>
              <a:gd name="connsiteY119" fmla="*/ 2705877 h 3890865"/>
              <a:gd name="connsiteX120" fmla="*/ 8332276 w 8649517"/>
              <a:gd name="connsiteY120" fmla="*/ 2575249 h 3890865"/>
              <a:gd name="connsiteX121" fmla="*/ 8462905 w 8649517"/>
              <a:gd name="connsiteY121" fmla="*/ 2435289 h 3890865"/>
              <a:gd name="connsiteX122" fmla="*/ 8490897 w 8649517"/>
              <a:gd name="connsiteY122" fmla="*/ 2388636 h 3890865"/>
              <a:gd name="connsiteX123" fmla="*/ 8537550 w 8649517"/>
              <a:gd name="connsiteY123" fmla="*/ 2341983 h 3890865"/>
              <a:gd name="connsiteX124" fmla="*/ 8574872 w 8649517"/>
              <a:gd name="connsiteY124" fmla="*/ 2258008 h 3890865"/>
              <a:gd name="connsiteX125" fmla="*/ 8584203 w 8649517"/>
              <a:gd name="connsiteY125" fmla="*/ 2202024 h 3890865"/>
              <a:gd name="connsiteX126" fmla="*/ 8612195 w 8649517"/>
              <a:gd name="connsiteY126" fmla="*/ 2146040 h 3890865"/>
              <a:gd name="connsiteX127" fmla="*/ 8649517 w 8649517"/>
              <a:gd name="connsiteY127" fmla="*/ 2024742 h 3890865"/>
              <a:gd name="connsiteX128" fmla="*/ 8621525 w 8649517"/>
              <a:gd name="connsiteY128" fmla="*/ 1567542 h 3890865"/>
              <a:gd name="connsiteX129" fmla="*/ 8593533 w 8649517"/>
              <a:gd name="connsiteY129" fmla="*/ 1539551 h 3890865"/>
              <a:gd name="connsiteX130" fmla="*/ 8584203 w 8649517"/>
              <a:gd name="connsiteY130" fmla="*/ 1492898 h 3890865"/>
              <a:gd name="connsiteX131" fmla="*/ 8565541 w 8649517"/>
              <a:gd name="connsiteY131" fmla="*/ 1474236 h 3890865"/>
              <a:gd name="connsiteX132" fmla="*/ 8546880 w 8649517"/>
              <a:gd name="connsiteY132" fmla="*/ 1446244 h 3890865"/>
              <a:gd name="connsiteX133" fmla="*/ 8481566 w 8649517"/>
              <a:gd name="connsiteY133" fmla="*/ 1343608 h 3890865"/>
              <a:gd name="connsiteX134" fmla="*/ 8388260 w 8649517"/>
              <a:gd name="connsiteY134" fmla="*/ 1240971 h 3890865"/>
              <a:gd name="connsiteX135" fmla="*/ 8341607 w 8649517"/>
              <a:gd name="connsiteY135" fmla="*/ 1184987 h 3890865"/>
              <a:gd name="connsiteX136" fmla="*/ 8294954 w 8649517"/>
              <a:gd name="connsiteY136" fmla="*/ 1156995 h 3890865"/>
              <a:gd name="connsiteX137" fmla="*/ 8276292 w 8649517"/>
              <a:gd name="connsiteY137" fmla="*/ 1138334 h 3890865"/>
              <a:gd name="connsiteX138" fmla="*/ 8164325 w 8649517"/>
              <a:gd name="connsiteY138" fmla="*/ 1026367 h 3890865"/>
              <a:gd name="connsiteX139" fmla="*/ 8127003 w 8649517"/>
              <a:gd name="connsiteY139" fmla="*/ 979714 h 3890865"/>
              <a:gd name="connsiteX140" fmla="*/ 8099011 w 8649517"/>
              <a:gd name="connsiteY140" fmla="*/ 933061 h 3890865"/>
              <a:gd name="connsiteX141" fmla="*/ 8033697 w 8649517"/>
              <a:gd name="connsiteY141" fmla="*/ 849085 h 3890865"/>
              <a:gd name="connsiteX142" fmla="*/ 7996374 w 8649517"/>
              <a:gd name="connsiteY142" fmla="*/ 783771 h 3890865"/>
              <a:gd name="connsiteX143" fmla="*/ 7977713 w 8649517"/>
              <a:gd name="connsiteY143" fmla="*/ 746449 h 3890865"/>
              <a:gd name="connsiteX144" fmla="*/ 7940390 w 8649517"/>
              <a:gd name="connsiteY144" fmla="*/ 681134 h 3890865"/>
              <a:gd name="connsiteX145" fmla="*/ 7931060 w 8649517"/>
              <a:gd name="connsiteY145" fmla="*/ 643812 h 3890865"/>
              <a:gd name="connsiteX146" fmla="*/ 7903068 w 8649517"/>
              <a:gd name="connsiteY146" fmla="*/ 597159 h 3890865"/>
              <a:gd name="connsiteX147" fmla="*/ 7893737 w 8649517"/>
              <a:gd name="connsiteY147" fmla="*/ 541175 h 3890865"/>
              <a:gd name="connsiteX148" fmla="*/ 7875076 w 8649517"/>
              <a:gd name="connsiteY148" fmla="*/ 503853 h 3890865"/>
              <a:gd name="connsiteX149" fmla="*/ 7865746 w 8649517"/>
              <a:gd name="connsiteY149" fmla="*/ 457200 h 3890865"/>
              <a:gd name="connsiteX150" fmla="*/ 7856415 w 8649517"/>
              <a:gd name="connsiteY150" fmla="*/ 419877 h 3890865"/>
              <a:gd name="connsiteX151" fmla="*/ 7847084 w 8649517"/>
              <a:gd name="connsiteY151" fmla="*/ 195942 h 3890865"/>
              <a:gd name="connsiteX152" fmla="*/ 7875076 w 8649517"/>
              <a:gd name="connsiteY152" fmla="*/ 74644 h 3890865"/>
              <a:gd name="connsiteX153" fmla="*/ 7893737 w 8649517"/>
              <a:gd name="connsiteY153" fmla="*/ 46653 h 3890865"/>
              <a:gd name="connsiteX154" fmla="*/ 7903068 w 8649517"/>
              <a:gd name="connsiteY154" fmla="*/ 18661 h 3890865"/>
              <a:gd name="connsiteX155" fmla="*/ 7959052 w 8649517"/>
              <a:gd name="connsiteY155" fmla="*/ 0 h 3890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</a:cxnLst>
            <a:rect l="l" t="t" r="r" b="b"/>
            <a:pathLst>
              <a:path w="8649517" h="3890865">
                <a:moveTo>
                  <a:pt x="167990" y="2892489"/>
                </a:moveTo>
                <a:cubicBezTo>
                  <a:pt x="152439" y="2904930"/>
                  <a:pt x="137269" y="2917863"/>
                  <a:pt x="121337" y="2929812"/>
                </a:cubicBezTo>
                <a:cubicBezTo>
                  <a:pt x="112366" y="2936540"/>
                  <a:pt x="100525" y="2939858"/>
                  <a:pt x="93346" y="2948473"/>
                </a:cubicBezTo>
                <a:cubicBezTo>
                  <a:pt x="84441" y="2959158"/>
                  <a:pt x="82400" y="2974222"/>
                  <a:pt x="74684" y="2985795"/>
                </a:cubicBezTo>
                <a:cubicBezTo>
                  <a:pt x="69804" y="2993115"/>
                  <a:pt x="61518" y="2997588"/>
                  <a:pt x="56023" y="3004457"/>
                </a:cubicBezTo>
                <a:cubicBezTo>
                  <a:pt x="38439" y="3026438"/>
                  <a:pt x="31472" y="3044229"/>
                  <a:pt x="18701" y="3069771"/>
                </a:cubicBezTo>
                <a:cubicBezTo>
                  <a:pt x="15591" y="3091542"/>
                  <a:pt x="13683" y="3113520"/>
                  <a:pt x="9370" y="3135085"/>
                </a:cubicBezTo>
                <a:cubicBezTo>
                  <a:pt x="7441" y="3144729"/>
                  <a:pt x="39" y="3153242"/>
                  <a:pt x="39" y="3163077"/>
                </a:cubicBezTo>
                <a:cubicBezTo>
                  <a:pt x="39" y="3194334"/>
                  <a:pt x="-1143" y="3226947"/>
                  <a:pt x="9370" y="3256383"/>
                </a:cubicBezTo>
                <a:cubicBezTo>
                  <a:pt x="15287" y="3272952"/>
                  <a:pt x="32617" y="3283150"/>
                  <a:pt x="46692" y="3293706"/>
                </a:cubicBezTo>
                <a:cubicBezTo>
                  <a:pt x="57819" y="3302052"/>
                  <a:pt x="71230" y="3306888"/>
                  <a:pt x="84015" y="3312367"/>
                </a:cubicBezTo>
                <a:cubicBezTo>
                  <a:pt x="132480" y="3333138"/>
                  <a:pt x="176406" y="3326651"/>
                  <a:pt x="233305" y="3331028"/>
                </a:cubicBezTo>
                <a:cubicBezTo>
                  <a:pt x="322962" y="3323557"/>
                  <a:pt x="354212" y="3325238"/>
                  <a:pt x="438578" y="3303036"/>
                </a:cubicBezTo>
                <a:cubicBezTo>
                  <a:pt x="467113" y="3295527"/>
                  <a:pt x="494124" y="3282941"/>
                  <a:pt x="522554" y="3275044"/>
                </a:cubicBezTo>
                <a:cubicBezTo>
                  <a:pt x="550182" y="3267369"/>
                  <a:pt x="579230" y="3265158"/>
                  <a:pt x="606529" y="3256383"/>
                </a:cubicBezTo>
                <a:cubicBezTo>
                  <a:pt x="666485" y="3237112"/>
                  <a:pt x="724066" y="3210984"/>
                  <a:pt x="783811" y="3191069"/>
                </a:cubicBezTo>
                <a:cubicBezTo>
                  <a:pt x="877117" y="3159967"/>
                  <a:pt x="968312" y="3121617"/>
                  <a:pt x="1063729" y="3097763"/>
                </a:cubicBezTo>
                <a:cubicBezTo>
                  <a:pt x="1213864" y="3060229"/>
                  <a:pt x="1139200" y="3081937"/>
                  <a:pt x="1287664" y="3032449"/>
                </a:cubicBezTo>
                <a:cubicBezTo>
                  <a:pt x="1336362" y="2983748"/>
                  <a:pt x="1267209" y="3047341"/>
                  <a:pt x="1390301" y="2985795"/>
                </a:cubicBezTo>
                <a:cubicBezTo>
                  <a:pt x="1457585" y="2952153"/>
                  <a:pt x="1521052" y="2911363"/>
                  <a:pt x="1586244" y="2873828"/>
                </a:cubicBezTo>
                <a:cubicBezTo>
                  <a:pt x="1623689" y="2852269"/>
                  <a:pt x="1659056" y="2826786"/>
                  <a:pt x="1698211" y="2808514"/>
                </a:cubicBezTo>
                <a:lnTo>
                  <a:pt x="1838170" y="2743200"/>
                </a:lnTo>
                <a:cubicBezTo>
                  <a:pt x="1899558" y="2681808"/>
                  <a:pt x="1828898" y="2747104"/>
                  <a:pt x="2015452" y="2668555"/>
                </a:cubicBezTo>
                <a:cubicBezTo>
                  <a:pt x="2023560" y="2665141"/>
                  <a:pt x="2026141" y="2653613"/>
                  <a:pt x="2034113" y="2649893"/>
                </a:cubicBezTo>
                <a:cubicBezTo>
                  <a:pt x="2073369" y="2631573"/>
                  <a:pt x="2114978" y="2618791"/>
                  <a:pt x="2155411" y="2603240"/>
                </a:cubicBezTo>
                <a:cubicBezTo>
                  <a:pt x="2186513" y="2575248"/>
                  <a:pt x="2220167" y="2549855"/>
                  <a:pt x="2248717" y="2519265"/>
                </a:cubicBezTo>
                <a:cubicBezTo>
                  <a:pt x="2264020" y="2502869"/>
                  <a:pt x="2272582" y="2481223"/>
                  <a:pt x="2286039" y="2463281"/>
                </a:cubicBezTo>
                <a:cubicBezTo>
                  <a:pt x="2300614" y="2443848"/>
                  <a:pt x="2319218" y="2427510"/>
                  <a:pt x="2332692" y="2407298"/>
                </a:cubicBezTo>
                <a:cubicBezTo>
                  <a:pt x="2344265" y="2389938"/>
                  <a:pt x="2348166" y="2368005"/>
                  <a:pt x="2360684" y="2351314"/>
                </a:cubicBezTo>
                <a:cubicBezTo>
                  <a:pt x="2376519" y="2330201"/>
                  <a:pt x="2398007" y="2313991"/>
                  <a:pt x="2416668" y="2295330"/>
                </a:cubicBezTo>
                <a:cubicBezTo>
                  <a:pt x="2473067" y="2154330"/>
                  <a:pt x="2390707" y="2342467"/>
                  <a:pt x="2472652" y="2211355"/>
                </a:cubicBezTo>
                <a:cubicBezTo>
                  <a:pt x="2479449" y="2200480"/>
                  <a:pt x="2476930" y="2185819"/>
                  <a:pt x="2481982" y="2174032"/>
                </a:cubicBezTo>
                <a:cubicBezTo>
                  <a:pt x="2486399" y="2163725"/>
                  <a:pt x="2494423" y="2155371"/>
                  <a:pt x="2500644" y="2146040"/>
                </a:cubicBezTo>
                <a:cubicBezTo>
                  <a:pt x="2503754" y="2124269"/>
                  <a:pt x="2511661" y="2102654"/>
                  <a:pt x="2509974" y="2080726"/>
                </a:cubicBezTo>
                <a:cubicBezTo>
                  <a:pt x="2506373" y="2033909"/>
                  <a:pt x="2486777" y="2015523"/>
                  <a:pt x="2453990" y="1987420"/>
                </a:cubicBezTo>
                <a:cubicBezTo>
                  <a:pt x="2445476" y="1980122"/>
                  <a:pt x="2436246" y="1973313"/>
                  <a:pt x="2425999" y="1968759"/>
                </a:cubicBezTo>
                <a:cubicBezTo>
                  <a:pt x="2408024" y="1960770"/>
                  <a:pt x="2370015" y="1950098"/>
                  <a:pt x="2370015" y="1950098"/>
                </a:cubicBezTo>
                <a:cubicBezTo>
                  <a:pt x="2335803" y="1953208"/>
                  <a:pt x="2299730" y="1947874"/>
                  <a:pt x="2267378" y="1959428"/>
                </a:cubicBezTo>
                <a:cubicBezTo>
                  <a:pt x="2262316" y="1961236"/>
                  <a:pt x="2226627" y="2015890"/>
                  <a:pt x="2220725" y="2024742"/>
                </a:cubicBezTo>
                <a:cubicBezTo>
                  <a:pt x="2217615" y="2037183"/>
                  <a:pt x="2214918" y="2049735"/>
                  <a:pt x="2211395" y="2062065"/>
                </a:cubicBezTo>
                <a:cubicBezTo>
                  <a:pt x="2208693" y="2071522"/>
                  <a:pt x="2202064" y="2080222"/>
                  <a:pt x="2202064" y="2090057"/>
                </a:cubicBezTo>
                <a:cubicBezTo>
                  <a:pt x="2202064" y="2158552"/>
                  <a:pt x="2200134" y="2227767"/>
                  <a:pt x="2211395" y="2295330"/>
                </a:cubicBezTo>
                <a:cubicBezTo>
                  <a:pt x="2215968" y="2322770"/>
                  <a:pt x="2248717" y="2369975"/>
                  <a:pt x="2248717" y="2369975"/>
                </a:cubicBezTo>
                <a:cubicBezTo>
                  <a:pt x="2251827" y="2385526"/>
                  <a:pt x="2250529" y="2402665"/>
                  <a:pt x="2258048" y="2416628"/>
                </a:cubicBezTo>
                <a:cubicBezTo>
                  <a:pt x="2272793" y="2444012"/>
                  <a:pt x="2295068" y="2466621"/>
                  <a:pt x="2314031" y="2491273"/>
                </a:cubicBezTo>
                <a:cubicBezTo>
                  <a:pt x="2326173" y="2507058"/>
                  <a:pt x="2342448" y="2520113"/>
                  <a:pt x="2351354" y="2537926"/>
                </a:cubicBezTo>
                <a:cubicBezTo>
                  <a:pt x="2357574" y="2550367"/>
                  <a:pt x="2362643" y="2563454"/>
                  <a:pt x="2370015" y="2575249"/>
                </a:cubicBezTo>
                <a:cubicBezTo>
                  <a:pt x="2391355" y="2609394"/>
                  <a:pt x="2436757" y="2656633"/>
                  <a:pt x="2463321" y="2677885"/>
                </a:cubicBezTo>
                <a:cubicBezTo>
                  <a:pt x="2478872" y="2690326"/>
                  <a:pt x="2493404" y="2704161"/>
                  <a:pt x="2509974" y="2715208"/>
                </a:cubicBezTo>
                <a:cubicBezTo>
                  <a:pt x="2557402" y="2746827"/>
                  <a:pt x="2599499" y="2762955"/>
                  <a:pt x="2649933" y="2789853"/>
                </a:cubicBezTo>
                <a:cubicBezTo>
                  <a:pt x="2707621" y="2820620"/>
                  <a:pt x="2718832" y="2834590"/>
                  <a:pt x="2780562" y="2855167"/>
                </a:cubicBezTo>
                <a:cubicBezTo>
                  <a:pt x="2804893" y="2863277"/>
                  <a:pt x="2830426" y="2867220"/>
                  <a:pt x="2855207" y="2873828"/>
                </a:cubicBezTo>
                <a:cubicBezTo>
                  <a:pt x="2877085" y="2879662"/>
                  <a:pt x="2898880" y="2885830"/>
                  <a:pt x="2920521" y="2892489"/>
                </a:cubicBezTo>
                <a:cubicBezTo>
                  <a:pt x="2958196" y="2904081"/>
                  <a:pt x="3003392" y="2922127"/>
                  <a:pt x="3041819" y="2929812"/>
                </a:cubicBezTo>
                <a:cubicBezTo>
                  <a:pt x="3117696" y="2944987"/>
                  <a:pt x="3290776" y="2946721"/>
                  <a:pt x="3331068" y="2948473"/>
                </a:cubicBezTo>
                <a:cubicBezTo>
                  <a:pt x="3400543" y="2945452"/>
                  <a:pt x="3518384" y="2949028"/>
                  <a:pt x="3601656" y="2929812"/>
                </a:cubicBezTo>
                <a:cubicBezTo>
                  <a:pt x="3623719" y="2924721"/>
                  <a:pt x="3644929" y="2916337"/>
                  <a:pt x="3666970" y="2911151"/>
                </a:cubicBezTo>
                <a:cubicBezTo>
                  <a:pt x="3697845" y="2903886"/>
                  <a:pt x="3729629" y="2900662"/>
                  <a:pt x="3760276" y="2892489"/>
                </a:cubicBezTo>
                <a:cubicBezTo>
                  <a:pt x="3910100" y="2852535"/>
                  <a:pt x="3693712" y="2892696"/>
                  <a:pt x="3862913" y="2864498"/>
                </a:cubicBezTo>
                <a:cubicBezTo>
                  <a:pt x="3875354" y="2858277"/>
                  <a:pt x="3888917" y="2853921"/>
                  <a:pt x="3900235" y="2845836"/>
                </a:cubicBezTo>
                <a:cubicBezTo>
                  <a:pt x="3932646" y="2822685"/>
                  <a:pt x="3956931" y="2786880"/>
                  <a:pt x="3993541" y="2771191"/>
                </a:cubicBezTo>
                <a:cubicBezTo>
                  <a:pt x="4015313" y="2761861"/>
                  <a:pt x="4037449" y="2753340"/>
                  <a:pt x="4058856" y="2743200"/>
                </a:cubicBezTo>
                <a:cubicBezTo>
                  <a:pt x="4096567" y="2725337"/>
                  <a:pt x="4132469" y="2703653"/>
                  <a:pt x="4170823" y="2687216"/>
                </a:cubicBezTo>
                <a:lnTo>
                  <a:pt x="4301452" y="2631232"/>
                </a:lnTo>
                <a:cubicBezTo>
                  <a:pt x="4323223" y="2621901"/>
                  <a:pt x="4344295" y="2610730"/>
                  <a:pt x="4366766" y="2603240"/>
                </a:cubicBezTo>
                <a:cubicBezTo>
                  <a:pt x="4404088" y="2590799"/>
                  <a:pt x="4442418" y="2581049"/>
                  <a:pt x="4478733" y="2565918"/>
                </a:cubicBezTo>
                <a:cubicBezTo>
                  <a:pt x="4517251" y="2549869"/>
                  <a:pt x="4551440" y="2524068"/>
                  <a:pt x="4590701" y="2509934"/>
                </a:cubicBezTo>
                <a:cubicBezTo>
                  <a:pt x="4629743" y="2495879"/>
                  <a:pt x="4672770" y="2495469"/>
                  <a:pt x="4711999" y="2481942"/>
                </a:cubicBezTo>
                <a:cubicBezTo>
                  <a:pt x="4763349" y="2464235"/>
                  <a:pt x="4810291" y="2435327"/>
                  <a:pt x="4861288" y="2416628"/>
                </a:cubicBezTo>
                <a:cubicBezTo>
                  <a:pt x="4903805" y="2401038"/>
                  <a:pt x="4948956" y="2393626"/>
                  <a:pt x="4991917" y="2379306"/>
                </a:cubicBezTo>
                <a:cubicBezTo>
                  <a:pt x="5033014" y="2365607"/>
                  <a:pt x="5072118" y="2346352"/>
                  <a:pt x="5113215" y="2332653"/>
                </a:cubicBezTo>
                <a:cubicBezTo>
                  <a:pt x="5156177" y="2318332"/>
                  <a:pt x="5200561" y="2308648"/>
                  <a:pt x="5243844" y="2295330"/>
                </a:cubicBezTo>
                <a:cubicBezTo>
                  <a:pt x="5311856" y="2274403"/>
                  <a:pt x="5387802" y="2243473"/>
                  <a:pt x="5458448" y="2230016"/>
                </a:cubicBezTo>
                <a:cubicBezTo>
                  <a:pt x="5489153" y="2224167"/>
                  <a:pt x="5520720" y="2224409"/>
                  <a:pt x="5551754" y="2220685"/>
                </a:cubicBezTo>
                <a:cubicBezTo>
                  <a:pt x="5598485" y="2215077"/>
                  <a:pt x="5645060" y="2208244"/>
                  <a:pt x="5691713" y="2202024"/>
                </a:cubicBezTo>
                <a:lnTo>
                  <a:pt x="6074268" y="2211355"/>
                </a:lnTo>
                <a:cubicBezTo>
                  <a:pt x="6111693" y="2212767"/>
                  <a:pt x="6149198" y="2215130"/>
                  <a:pt x="6186235" y="2220685"/>
                </a:cubicBezTo>
                <a:cubicBezTo>
                  <a:pt x="6211599" y="2224489"/>
                  <a:pt x="6235998" y="2233126"/>
                  <a:pt x="6260880" y="2239346"/>
                </a:cubicBezTo>
                <a:cubicBezTo>
                  <a:pt x="6367121" y="2303091"/>
                  <a:pt x="6336947" y="2280634"/>
                  <a:pt x="6428831" y="2351314"/>
                </a:cubicBezTo>
                <a:cubicBezTo>
                  <a:pt x="6444616" y="2363456"/>
                  <a:pt x="6461402" y="2374554"/>
                  <a:pt x="6475484" y="2388636"/>
                </a:cubicBezTo>
                <a:cubicBezTo>
                  <a:pt x="6487925" y="2401077"/>
                  <a:pt x="6499566" y="2414373"/>
                  <a:pt x="6512807" y="2425959"/>
                </a:cubicBezTo>
                <a:cubicBezTo>
                  <a:pt x="6524510" y="2436199"/>
                  <a:pt x="6539581" y="2442524"/>
                  <a:pt x="6550129" y="2453951"/>
                </a:cubicBezTo>
                <a:cubicBezTo>
                  <a:pt x="6708392" y="2625403"/>
                  <a:pt x="6563485" y="2479975"/>
                  <a:pt x="6662097" y="2603240"/>
                </a:cubicBezTo>
                <a:cubicBezTo>
                  <a:pt x="6673088" y="2616979"/>
                  <a:pt x="6689330" y="2626149"/>
                  <a:pt x="6699419" y="2640563"/>
                </a:cubicBezTo>
                <a:cubicBezTo>
                  <a:pt x="6711384" y="2657655"/>
                  <a:pt x="6717420" y="2678230"/>
                  <a:pt x="6727411" y="2696546"/>
                </a:cubicBezTo>
                <a:cubicBezTo>
                  <a:pt x="6736095" y="2712467"/>
                  <a:pt x="6747293" y="2726979"/>
                  <a:pt x="6755403" y="2743200"/>
                </a:cubicBezTo>
                <a:cubicBezTo>
                  <a:pt x="6784141" y="2800677"/>
                  <a:pt x="6763673" y="2785519"/>
                  <a:pt x="6802056" y="2845836"/>
                </a:cubicBezTo>
                <a:cubicBezTo>
                  <a:pt x="6812748" y="2862637"/>
                  <a:pt x="6826937" y="2876938"/>
                  <a:pt x="6839378" y="2892489"/>
                </a:cubicBezTo>
                <a:cubicBezTo>
                  <a:pt x="6845598" y="2911150"/>
                  <a:pt x="6852863" y="2929495"/>
                  <a:pt x="6858039" y="2948473"/>
                </a:cubicBezTo>
                <a:cubicBezTo>
                  <a:pt x="6862212" y="2963773"/>
                  <a:pt x="6862355" y="2980081"/>
                  <a:pt x="6867370" y="2995126"/>
                </a:cubicBezTo>
                <a:cubicBezTo>
                  <a:pt x="6874064" y="3015208"/>
                  <a:pt x="6905052" y="3064150"/>
                  <a:pt x="6914023" y="3079102"/>
                </a:cubicBezTo>
                <a:cubicBezTo>
                  <a:pt x="6933360" y="3195117"/>
                  <a:pt x="6910330" y="3074892"/>
                  <a:pt x="6942015" y="3191069"/>
                </a:cubicBezTo>
                <a:cubicBezTo>
                  <a:pt x="6946188" y="3206369"/>
                  <a:pt x="6947906" y="3222241"/>
                  <a:pt x="6951346" y="3237722"/>
                </a:cubicBezTo>
                <a:cubicBezTo>
                  <a:pt x="6954128" y="3250240"/>
                  <a:pt x="6957566" y="3262603"/>
                  <a:pt x="6960676" y="3275044"/>
                </a:cubicBezTo>
                <a:cubicBezTo>
                  <a:pt x="6963786" y="3321697"/>
                  <a:pt x="6970007" y="3368247"/>
                  <a:pt x="6970007" y="3415004"/>
                </a:cubicBezTo>
                <a:cubicBezTo>
                  <a:pt x="6970007" y="3514579"/>
                  <a:pt x="6969180" y="3614372"/>
                  <a:pt x="6960676" y="3713583"/>
                </a:cubicBezTo>
                <a:cubicBezTo>
                  <a:pt x="6959718" y="3724756"/>
                  <a:pt x="6947030" y="3731545"/>
                  <a:pt x="6942015" y="3741575"/>
                </a:cubicBezTo>
                <a:cubicBezTo>
                  <a:pt x="6910271" y="3805064"/>
                  <a:pt x="6962559" y="3729232"/>
                  <a:pt x="6914023" y="3806889"/>
                </a:cubicBezTo>
                <a:cubicBezTo>
                  <a:pt x="6905781" y="3820076"/>
                  <a:pt x="6895070" y="3831557"/>
                  <a:pt x="6886031" y="3844212"/>
                </a:cubicBezTo>
                <a:cubicBezTo>
                  <a:pt x="6879513" y="3853337"/>
                  <a:pt x="6875985" y="3865025"/>
                  <a:pt x="6867370" y="3872204"/>
                </a:cubicBezTo>
                <a:cubicBezTo>
                  <a:pt x="6856685" y="3881108"/>
                  <a:pt x="6842489" y="3884645"/>
                  <a:pt x="6830048" y="3890865"/>
                </a:cubicBezTo>
                <a:cubicBezTo>
                  <a:pt x="6786505" y="3887755"/>
                  <a:pt x="6741770" y="3892122"/>
                  <a:pt x="6699419" y="3881534"/>
                </a:cubicBezTo>
                <a:cubicBezTo>
                  <a:pt x="6688540" y="3878814"/>
                  <a:pt x="6689373" y="3860721"/>
                  <a:pt x="6680758" y="3853542"/>
                </a:cubicBezTo>
                <a:cubicBezTo>
                  <a:pt x="6670072" y="3844637"/>
                  <a:pt x="6655876" y="3841101"/>
                  <a:pt x="6643435" y="3834881"/>
                </a:cubicBezTo>
                <a:cubicBezTo>
                  <a:pt x="6596582" y="3764600"/>
                  <a:pt x="6651598" y="3853925"/>
                  <a:pt x="6615444" y="3769567"/>
                </a:cubicBezTo>
                <a:cubicBezTo>
                  <a:pt x="6611026" y="3759260"/>
                  <a:pt x="6603003" y="3750906"/>
                  <a:pt x="6596782" y="3741575"/>
                </a:cubicBezTo>
                <a:cubicBezTo>
                  <a:pt x="6577492" y="3664409"/>
                  <a:pt x="6578363" y="3683894"/>
                  <a:pt x="6596782" y="3554963"/>
                </a:cubicBezTo>
                <a:cubicBezTo>
                  <a:pt x="6604092" y="3503791"/>
                  <a:pt x="6667154" y="3444193"/>
                  <a:pt x="6690088" y="3415004"/>
                </a:cubicBezTo>
                <a:cubicBezTo>
                  <a:pt x="6699696" y="3402776"/>
                  <a:pt x="6707084" y="3388677"/>
                  <a:pt x="6718080" y="3377681"/>
                </a:cubicBezTo>
                <a:cubicBezTo>
                  <a:pt x="6801934" y="3293827"/>
                  <a:pt x="6820606" y="3255484"/>
                  <a:pt x="6942015" y="3219061"/>
                </a:cubicBezTo>
                <a:cubicBezTo>
                  <a:pt x="6973117" y="3209730"/>
                  <a:pt x="7005394" y="3203670"/>
                  <a:pt x="7035321" y="3191069"/>
                </a:cubicBezTo>
                <a:cubicBezTo>
                  <a:pt x="7064833" y="3178643"/>
                  <a:pt x="7089233" y="3155440"/>
                  <a:pt x="7119297" y="3144416"/>
                </a:cubicBezTo>
                <a:cubicBezTo>
                  <a:pt x="7183073" y="3121032"/>
                  <a:pt x="7254483" y="3118810"/>
                  <a:pt x="7315239" y="3088432"/>
                </a:cubicBezTo>
                <a:cubicBezTo>
                  <a:pt x="7346341" y="3072881"/>
                  <a:pt x="7377006" y="3056422"/>
                  <a:pt x="7408546" y="3041779"/>
                </a:cubicBezTo>
                <a:cubicBezTo>
                  <a:pt x="7464113" y="3015980"/>
                  <a:pt x="7521184" y="2993473"/>
                  <a:pt x="7576497" y="2967134"/>
                </a:cubicBezTo>
                <a:cubicBezTo>
                  <a:pt x="7586621" y="2962313"/>
                  <a:pt x="7594022" y="2952498"/>
                  <a:pt x="7604488" y="2948473"/>
                </a:cubicBezTo>
                <a:cubicBezTo>
                  <a:pt x="7634795" y="2936816"/>
                  <a:pt x="7667850" y="2933039"/>
                  <a:pt x="7697795" y="2920481"/>
                </a:cubicBezTo>
                <a:cubicBezTo>
                  <a:pt x="7764508" y="2892505"/>
                  <a:pt x="7826570" y="2854041"/>
                  <a:pt x="7893737" y="2827175"/>
                </a:cubicBezTo>
                <a:cubicBezTo>
                  <a:pt x="7924839" y="2814734"/>
                  <a:pt x="7957082" y="2804834"/>
                  <a:pt x="7987044" y="2789853"/>
                </a:cubicBezTo>
                <a:cubicBezTo>
                  <a:pt x="8038112" y="2764319"/>
                  <a:pt x="8088305" y="2736752"/>
                  <a:pt x="8136333" y="2705877"/>
                </a:cubicBezTo>
                <a:cubicBezTo>
                  <a:pt x="8199094" y="2665531"/>
                  <a:pt x="8271550" y="2621961"/>
                  <a:pt x="8332276" y="2575249"/>
                </a:cubicBezTo>
                <a:cubicBezTo>
                  <a:pt x="8387240" y="2532969"/>
                  <a:pt x="8424929" y="2498583"/>
                  <a:pt x="8462905" y="2435289"/>
                </a:cubicBezTo>
                <a:cubicBezTo>
                  <a:pt x="8472236" y="2419738"/>
                  <a:pt x="8479568" y="2402797"/>
                  <a:pt x="8490897" y="2388636"/>
                </a:cubicBezTo>
                <a:cubicBezTo>
                  <a:pt x="8504636" y="2371463"/>
                  <a:pt x="8521999" y="2357534"/>
                  <a:pt x="8537550" y="2341983"/>
                </a:cubicBezTo>
                <a:cubicBezTo>
                  <a:pt x="8567777" y="2190839"/>
                  <a:pt x="8519864" y="2395526"/>
                  <a:pt x="8574872" y="2258008"/>
                </a:cubicBezTo>
                <a:cubicBezTo>
                  <a:pt x="8581898" y="2240442"/>
                  <a:pt x="8578220" y="2219972"/>
                  <a:pt x="8584203" y="2202024"/>
                </a:cubicBezTo>
                <a:cubicBezTo>
                  <a:pt x="8590801" y="2182231"/>
                  <a:pt x="8604170" y="2165299"/>
                  <a:pt x="8612195" y="2146040"/>
                </a:cubicBezTo>
                <a:cubicBezTo>
                  <a:pt x="8623933" y="2117869"/>
                  <a:pt x="8641664" y="2052229"/>
                  <a:pt x="8649517" y="2024742"/>
                </a:cubicBezTo>
                <a:cubicBezTo>
                  <a:pt x="8640186" y="1872342"/>
                  <a:pt x="8639027" y="1719221"/>
                  <a:pt x="8621525" y="1567542"/>
                </a:cubicBezTo>
                <a:cubicBezTo>
                  <a:pt x="8620012" y="1554434"/>
                  <a:pt x="8599434" y="1551353"/>
                  <a:pt x="8593533" y="1539551"/>
                </a:cubicBezTo>
                <a:cubicBezTo>
                  <a:pt x="8586441" y="1525366"/>
                  <a:pt x="8590450" y="1507475"/>
                  <a:pt x="8584203" y="1492898"/>
                </a:cubicBezTo>
                <a:cubicBezTo>
                  <a:pt x="8580738" y="1484812"/>
                  <a:pt x="8571037" y="1481106"/>
                  <a:pt x="8565541" y="1474236"/>
                </a:cubicBezTo>
                <a:cubicBezTo>
                  <a:pt x="8558536" y="1465479"/>
                  <a:pt x="8552944" y="1455677"/>
                  <a:pt x="8546880" y="1446244"/>
                </a:cubicBezTo>
                <a:cubicBezTo>
                  <a:pt x="8524951" y="1412133"/>
                  <a:pt x="8507527" y="1374761"/>
                  <a:pt x="8481566" y="1343608"/>
                </a:cubicBezTo>
                <a:cubicBezTo>
                  <a:pt x="8350331" y="1186125"/>
                  <a:pt x="8515919" y="1381397"/>
                  <a:pt x="8388260" y="1240971"/>
                </a:cubicBezTo>
                <a:cubicBezTo>
                  <a:pt x="8371920" y="1222997"/>
                  <a:pt x="8359663" y="1201237"/>
                  <a:pt x="8341607" y="1184987"/>
                </a:cubicBezTo>
                <a:cubicBezTo>
                  <a:pt x="8328127" y="1172855"/>
                  <a:pt x="8309711" y="1167536"/>
                  <a:pt x="8294954" y="1156995"/>
                </a:cubicBezTo>
                <a:cubicBezTo>
                  <a:pt x="8287795" y="1151882"/>
                  <a:pt x="8282971" y="1144059"/>
                  <a:pt x="8276292" y="1138334"/>
                </a:cubicBezTo>
                <a:cubicBezTo>
                  <a:pt x="8189332" y="1063799"/>
                  <a:pt x="8266808" y="1143492"/>
                  <a:pt x="8164325" y="1026367"/>
                </a:cubicBezTo>
                <a:cubicBezTo>
                  <a:pt x="8142797" y="961778"/>
                  <a:pt x="8173043" y="1033427"/>
                  <a:pt x="8127003" y="979714"/>
                </a:cubicBezTo>
                <a:cubicBezTo>
                  <a:pt x="8115201" y="965945"/>
                  <a:pt x="8109552" y="947818"/>
                  <a:pt x="8099011" y="933061"/>
                </a:cubicBezTo>
                <a:cubicBezTo>
                  <a:pt x="8078399" y="904204"/>
                  <a:pt x="8033697" y="849085"/>
                  <a:pt x="8033697" y="849085"/>
                </a:cubicBezTo>
                <a:cubicBezTo>
                  <a:pt x="8015365" y="794090"/>
                  <a:pt x="8036724" y="848330"/>
                  <a:pt x="7996374" y="783771"/>
                </a:cubicBezTo>
                <a:cubicBezTo>
                  <a:pt x="7989002" y="771976"/>
                  <a:pt x="7984614" y="758525"/>
                  <a:pt x="7977713" y="746449"/>
                </a:cubicBezTo>
                <a:cubicBezTo>
                  <a:pt x="7924954" y="654121"/>
                  <a:pt x="7996791" y="793933"/>
                  <a:pt x="7940390" y="681134"/>
                </a:cubicBezTo>
                <a:cubicBezTo>
                  <a:pt x="7937280" y="668693"/>
                  <a:pt x="7936268" y="655530"/>
                  <a:pt x="7931060" y="643812"/>
                </a:cubicBezTo>
                <a:cubicBezTo>
                  <a:pt x="7923695" y="627240"/>
                  <a:pt x="7909266" y="614203"/>
                  <a:pt x="7903068" y="597159"/>
                </a:cubicBezTo>
                <a:cubicBezTo>
                  <a:pt x="7896603" y="579379"/>
                  <a:pt x="7899173" y="559296"/>
                  <a:pt x="7893737" y="541175"/>
                </a:cubicBezTo>
                <a:cubicBezTo>
                  <a:pt x="7889740" y="527853"/>
                  <a:pt x="7881296" y="516294"/>
                  <a:pt x="7875076" y="503853"/>
                </a:cubicBezTo>
                <a:cubicBezTo>
                  <a:pt x="7871966" y="488302"/>
                  <a:pt x="7869186" y="472681"/>
                  <a:pt x="7865746" y="457200"/>
                </a:cubicBezTo>
                <a:cubicBezTo>
                  <a:pt x="7862964" y="444681"/>
                  <a:pt x="7857329" y="432668"/>
                  <a:pt x="7856415" y="419877"/>
                </a:cubicBezTo>
                <a:cubicBezTo>
                  <a:pt x="7851092" y="345357"/>
                  <a:pt x="7850194" y="270587"/>
                  <a:pt x="7847084" y="195942"/>
                </a:cubicBezTo>
                <a:cubicBezTo>
                  <a:pt x="7851386" y="165832"/>
                  <a:pt x="7856447" y="102587"/>
                  <a:pt x="7875076" y="74644"/>
                </a:cubicBezTo>
                <a:cubicBezTo>
                  <a:pt x="7881296" y="65314"/>
                  <a:pt x="7888722" y="56683"/>
                  <a:pt x="7893737" y="46653"/>
                </a:cubicBezTo>
                <a:cubicBezTo>
                  <a:pt x="7898136" y="37856"/>
                  <a:pt x="7895065" y="24378"/>
                  <a:pt x="7903068" y="18661"/>
                </a:cubicBezTo>
                <a:cubicBezTo>
                  <a:pt x="7919075" y="7228"/>
                  <a:pt x="7959052" y="0"/>
                  <a:pt x="7959052" y="0"/>
                </a:cubicBezTo>
              </a:path>
            </a:pathLst>
          </a:cu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90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Остановка – Кинолог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8498" y="1825625"/>
            <a:ext cx="9507894" cy="4351338"/>
          </a:xfrm>
        </p:spPr>
        <p:txBody>
          <a:bodyPr/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  (https://www.youtube.com/watch?v=qH5EVVYPQlA)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Беседа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Игра «Сопоставь породы собак»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Заполнение блокнотик журналиста</a:t>
            </a:r>
          </a:p>
          <a:p>
            <a:endParaRPr lang="ru-RU" dirty="0"/>
          </a:p>
        </p:txBody>
      </p:sp>
      <p:pic>
        <p:nvPicPr>
          <p:cNvPr id="5" name="Picture 2" descr="https://povelitelsobak.ru/images/clip_image0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4727" y="3787970"/>
            <a:ext cx="2483043" cy="2793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static.skaip.org/img/emoticons/180x180/f6fcff/do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8472" y="3059092"/>
            <a:ext cx="2213391" cy="2213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олилиния 3"/>
          <p:cNvSpPr/>
          <p:nvPr/>
        </p:nvSpPr>
        <p:spPr>
          <a:xfrm>
            <a:off x="8136294" y="5495731"/>
            <a:ext cx="4152122" cy="1503027"/>
          </a:xfrm>
          <a:custGeom>
            <a:avLst/>
            <a:gdLst>
              <a:gd name="connsiteX0" fmla="*/ 4152122 w 4152122"/>
              <a:gd name="connsiteY0" fmla="*/ 0 h 1503027"/>
              <a:gd name="connsiteX1" fmla="*/ 4077477 w 4152122"/>
              <a:gd name="connsiteY1" fmla="*/ 55983 h 1503027"/>
              <a:gd name="connsiteX2" fmla="*/ 4049486 w 4152122"/>
              <a:gd name="connsiteY2" fmla="*/ 65314 h 1503027"/>
              <a:gd name="connsiteX3" fmla="*/ 4012163 w 4152122"/>
              <a:gd name="connsiteY3" fmla="*/ 83975 h 1503027"/>
              <a:gd name="connsiteX4" fmla="*/ 3928188 w 4152122"/>
              <a:gd name="connsiteY4" fmla="*/ 121298 h 1503027"/>
              <a:gd name="connsiteX5" fmla="*/ 3853543 w 4152122"/>
              <a:gd name="connsiteY5" fmla="*/ 149289 h 1503027"/>
              <a:gd name="connsiteX6" fmla="*/ 3610947 w 4152122"/>
              <a:gd name="connsiteY6" fmla="*/ 242596 h 1503027"/>
              <a:gd name="connsiteX7" fmla="*/ 3461657 w 4152122"/>
              <a:gd name="connsiteY7" fmla="*/ 270587 h 1503027"/>
              <a:gd name="connsiteX8" fmla="*/ 3293706 w 4152122"/>
              <a:gd name="connsiteY8" fmla="*/ 307910 h 1503027"/>
              <a:gd name="connsiteX9" fmla="*/ 2929812 w 4152122"/>
              <a:gd name="connsiteY9" fmla="*/ 345232 h 1503027"/>
              <a:gd name="connsiteX10" fmla="*/ 2743200 w 4152122"/>
              <a:gd name="connsiteY10" fmla="*/ 363893 h 1503027"/>
              <a:gd name="connsiteX11" fmla="*/ 2192694 w 4152122"/>
              <a:gd name="connsiteY11" fmla="*/ 391885 h 1503027"/>
              <a:gd name="connsiteX12" fmla="*/ 1763486 w 4152122"/>
              <a:gd name="connsiteY12" fmla="*/ 382555 h 1503027"/>
              <a:gd name="connsiteX13" fmla="*/ 1688841 w 4152122"/>
              <a:gd name="connsiteY13" fmla="*/ 354563 h 1503027"/>
              <a:gd name="connsiteX14" fmla="*/ 1642188 w 4152122"/>
              <a:gd name="connsiteY14" fmla="*/ 345232 h 1503027"/>
              <a:gd name="connsiteX15" fmla="*/ 1558212 w 4152122"/>
              <a:gd name="connsiteY15" fmla="*/ 289249 h 1503027"/>
              <a:gd name="connsiteX16" fmla="*/ 1520890 w 4152122"/>
              <a:gd name="connsiteY16" fmla="*/ 261257 h 1503027"/>
              <a:gd name="connsiteX17" fmla="*/ 1502228 w 4152122"/>
              <a:gd name="connsiteY17" fmla="*/ 223934 h 1503027"/>
              <a:gd name="connsiteX18" fmla="*/ 1455575 w 4152122"/>
              <a:gd name="connsiteY18" fmla="*/ 139959 h 1503027"/>
              <a:gd name="connsiteX19" fmla="*/ 1464906 w 4152122"/>
              <a:gd name="connsiteY19" fmla="*/ 65314 h 1503027"/>
              <a:gd name="connsiteX20" fmla="*/ 1502228 w 4152122"/>
              <a:gd name="connsiteY20" fmla="*/ 46653 h 1503027"/>
              <a:gd name="connsiteX21" fmla="*/ 1604865 w 4152122"/>
              <a:gd name="connsiteY21" fmla="*/ 18661 h 1503027"/>
              <a:gd name="connsiteX22" fmla="*/ 1894114 w 4152122"/>
              <a:gd name="connsiteY22" fmla="*/ 55983 h 1503027"/>
              <a:gd name="connsiteX23" fmla="*/ 1996751 w 4152122"/>
              <a:gd name="connsiteY23" fmla="*/ 102636 h 1503027"/>
              <a:gd name="connsiteX24" fmla="*/ 2071396 w 4152122"/>
              <a:gd name="connsiteY24" fmla="*/ 121298 h 1503027"/>
              <a:gd name="connsiteX25" fmla="*/ 2192694 w 4152122"/>
              <a:gd name="connsiteY25" fmla="*/ 205273 h 1503027"/>
              <a:gd name="connsiteX26" fmla="*/ 2230016 w 4152122"/>
              <a:gd name="connsiteY26" fmla="*/ 233265 h 1503027"/>
              <a:gd name="connsiteX27" fmla="*/ 2313992 w 4152122"/>
              <a:gd name="connsiteY27" fmla="*/ 363893 h 1503027"/>
              <a:gd name="connsiteX28" fmla="*/ 2369975 w 4152122"/>
              <a:gd name="connsiteY28" fmla="*/ 475861 h 1503027"/>
              <a:gd name="connsiteX29" fmla="*/ 2397967 w 4152122"/>
              <a:gd name="connsiteY29" fmla="*/ 522514 h 1503027"/>
              <a:gd name="connsiteX30" fmla="*/ 2397967 w 4152122"/>
              <a:gd name="connsiteY30" fmla="*/ 830424 h 1503027"/>
              <a:gd name="connsiteX31" fmla="*/ 2369975 w 4152122"/>
              <a:gd name="connsiteY31" fmla="*/ 895738 h 1503027"/>
              <a:gd name="connsiteX32" fmla="*/ 2295330 w 4152122"/>
              <a:gd name="connsiteY32" fmla="*/ 998375 h 1503027"/>
              <a:gd name="connsiteX33" fmla="*/ 2192694 w 4152122"/>
              <a:gd name="connsiteY33" fmla="*/ 1101012 h 1503027"/>
              <a:gd name="connsiteX34" fmla="*/ 2127379 w 4152122"/>
              <a:gd name="connsiteY34" fmla="*/ 1138334 h 1503027"/>
              <a:gd name="connsiteX35" fmla="*/ 1800808 w 4152122"/>
              <a:gd name="connsiteY35" fmla="*/ 1315616 h 1503027"/>
              <a:gd name="connsiteX36" fmla="*/ 1660849 w 4152122"/>
              <a:gd name="connsiteY36" fmla="*/ 1352938 h 1503027"/>
              <a:gd name="connsiteX37" fmla="*/ 1520890 w 4152122"/>
              <a:gd name="connsiteY37" fmla="*/ 1399591 h 1503027"/>
              <a:gd name="connsiteX38" fmla="*/ 1026367 w 4152122"/>
              <a:gd name="connsiteY38" fmla="*/ 1436914 h 1503027"/>
              <a:gd name="connsiteX39" fmla="*/ 867747 w 4152122"/>
              <a:gd name="connsiteY39" fmla="*/ 1446245 h 1503027"/>
              <a:gd name="connsiteX40" fmla="*/ 531845 w 4152122"/>
              <a:gd name="connsiteY40" fmla="*/ 1464906 h 1503027"/>
              <a:gd name="connsiteX41" fmla="*/ 270588 w 4152122"/>
              <a:gd name="connsiteY41" fmla="*/ 1483567 h 1503027"/>
              <a:gd name="connsiteX42" fmla="*/ 177282 w 4152122"/>
              <a:gd name="connsiteY42" fmla="*/ 1492898 h 1503027"/>
              <a:gd name="connsiteX43" fmla="*/ 102637 w 4152122"/>
              <a:gd name="connsiteY43" fmla="*/ 1502228 h 1503027"/>
              <a:gd name="connsiteX44" fmla="*/ 0 w 4152122"/>
              <a:gd name="connsiteY44" fmla="*/ 1502228 h 1503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152122" h="1503027">
                <a:moveTo>
                  <a:pt x="4152122" y="0"/>
                </a:moveTo>
                <a:cubicBezTo>
                  <a:pt x="4140675" y="9158"/>
                  <a:pt x="4097284" y="46079"/>
                  <a:pt x="4077477" y="55983"/>
                </a:cubicBezTo>
                <a:cubicBezTo>
                  <a:pt x="4068680" y="60381"/>
                  <a:pt x="4058526" y="61440"/>
                  <a:pt x="4049486" y="65314"/>
                </a:cubicBezTo>
                <a:cubicBezTo>
                  <a:pt x="4036701" y="70793"/>
                  <a:pt x="4024792" y="78146"/>
                  <a:pt x="4012163" y="83975"/>
                </a:cubicBezTo>
                <a:cubicBezTo>
                  <a:pt x="3984351" y="96812"/>
                  <a:pt x="3956513" y="109635"/>
                  <a:pt x="3928188" y="121298"/>
                </a:cubicBezTo>
                <a:cubicBezTo>
                  <a:pt x="3903616" y="131416"/>
                  <a:pt x="3878216" y="139420"/>
                  <a:pt x="3853543" y="149289"/>
                </a:cubicBezTo>
                <a:cubicBezTo>
                  <a:pt x="3779683" y="178833"/>
                  <a:pt x="3687269" y="222243"/>
                  <a:pt x="3610947" y="242596"/>
                </a:cubicBezTo>
                <a:cubicBezTo>
                  <a:pt x="3562026" y="255642"/>
                  <a:pt x="3511247" y="260377"/>
                  <a:pt x="3461657" y="270587"/>
                </a:cubicBezTo>
                <a:cubicBezTo>
                  <a:pt x="3405486" y="282152"/>
                  <a:pt x="3350153" y="297778"/>
                  <a:pt x="3293706" y="307910"/>
                </a:cubicBezTo>
                <a:cubicBezTo>
                  <a:pt x="3116576" y="339703"/>
                  <a:pt x="3100480" y="335751"/>
                  <a:pt x="2929812" y="345232"/>
                </a:cubicBezTo>
                <a:cubicBezTo>
                  <a:pt x="2852456" y="371018"/>
                  <a:pt x="2906885" y="355570"/>
                  <a:pt x="2743200" y="363893"/>
                </a:cubicBezTo>
                <a:cubicBezTo>
                  <a:pt x="2118375" y="395664"/>
                  <a:pt x="2554779" y="370587"/>
                  <a:pt x="2192694" y="391885"/>
                </a:cubicBezTo>
                <a:cubicBezTo>
                  <a:pt x="2049625" y="388775"/>
                  <a:pt x="1906198" y="393126"/>
                  <a:pt x="1763486" y="382555"/>
                </a:cubicBezTo>
                <a:cubicBezTo>
                  <a:pt x="1736985" y="380592"/>
                  <a:pt x="1714240" y="362378"/>
                  <a:pt x="1688841" y="354563"/>
                </a:cubicBezTo>
                <a:cubicBezTo>
                  <a:pt x="1673683" y="349899"/>
                  <a:pt x="1657739" y="348342"/>
                  <a:pt x="1642188" y="345232"/>
                </a:cubicBezTo>
                <a:cubicBezTo>
                  <a:pt x="1549195" y="275488"/>
                  <a:pt x="1666202" y="361242"/>
                  <a:pt x="1558212" y="289249"/>
                </a:cubicBezTo>
                <a:cubicBezTo>
                  <a:pt x="1545273" y="280623"/>
                  <a:pt x="1533331" y="270588"/>
                  <a:pt x="1520890" y="261257"/>
                </a:cubicBezTo>
                <a:cubicBezTo>
                  <a:pt x="1514669" y="248816"/>
                  <a:pt x="1509384" y="235861"/>
                  <a:pt x="1502228" y="223934"/>
                </a:cubicBezTo>
                <a:cubicBezTo>
                  <a:pt x="1454103" y="143726"/>
                  <a:pt x="1474343" y="196262"/>
                  <a:pt x="1455575" y="139959"/>
                </a:cubicBezTo>
                <a:cubicBezTo>
                  <a:pt x="1458685" y="115077"/>
                  <a:pt x="1453692" y="87742"/>
                  <a:pt x="1464906" y="65314"/>
                </a:cubicBezTo>
                <a:cubicBezTo>
                  <a:pt x="1471126" y="52873"/>
                  <a:pt x="1489314" y="51819"/>
                  <a:pt x="1502228" y="46653"/>
                </a:cubicBezTo>
                <a:cubicBezTo>
                  <a:pt x="1549585" y="27710"/>
                  <a:pt x="1558008" y="28032"/>
                  <a:pt x="1604865" y="18661"/>
                </a:cubicBezTo>
                <a:cubicBezTo>
                  <a:pt x="1759049" y="29673"/>
                  <a:pt x="1729401" y="23040"/>
                  <a:pt x="1894114" y="55983"/>
                </a:cubicBezTo>
                <a:cubicBezTo>
                  <a:pt x="1928131" y="62786"/>
                  <a:pt x="1970913" y="92947"/>
                  <a:pt x="1996751" y="102636"/>
                </a:cubicBezTo>
                <a:cubicBezTo>
                  <a:pt x="2020765" y="111641"/>
                  <a:pt x="2046514" y="115077"/>
                  <a:pt x="2071396" y="121298"/>
                </a:cubicBezTo>
                <a:cubicBezTo>
                  <a:pt x="2257918" y="233210"/>
                  <a:pt x="2109259" y="133756"/>
                  <a:pt x="2192694" y="205273"/>
                </a:cubicBezTo>
                <a:cubicBezTo>
                  <a:pt x="2204501" y="215393"/>
                  <a:pt x="2219020" y="222269"/>
                  <a:pt x="2230016" y="233265"/>
                </a:cubicBezTo>
                <a:cubicBezTo>
                  <a:pt x="2254895" y="258144"/>
                  <a:pt x="2308028" y="353953"/>
                  <a:pt x="2313992" y="363893"/>
                </a:cubicBezTo>
                <a:cubicBezTo>
                  <a:pt x="2381071" y="475691"/>
                  <a:pt x="2299707" y="335323"/>
                  <a:pt x="2369975" y="475861"/>
                </a:cubicBezTo>
                <a:cubicBezTo>
                  <a:pt x="2378085" y="492082"/>
                  <a:pt x="2388636" y="506963"/>
                  <a:pt x="2397967" y="522514"/>
                </a:cubicBezTo>
                <a:cubicBezTo>
                  <a:pt x="2421867" y="642008"/>
                  <a:pt x="2421720" y="622593"/>
                  <a:pt x="2397967" y="830424"/>
                </a:cubicBezTo>
                <a:cubicBezTo>
                  <a:pt x="2395277" y="853957"/>
                  <a:pt x="2379901" y="874232"/>
                  <a:pt x="2369975" y="895738"/>
                </a:cubicBezTo>
                <a:cubicBezTo>
                  <a:pt x="2331987" y="978046"/>
                  <a:pt x="2356908" y="929956"/>
                  <a:pt x="2295330" y="998375"/>
                </a:cubicBezTo>
                <a:cubicBezTo>
                  <a:pt x="2240872" y="1058883"/>
                  <a:pt x="2272009" y="1044358"/>
                  <a:pt x="2192694" y="1101012"/>
                </a:cubicBezTo>
                <a:cubicBezTo>
                  <a:pt x="2172289" y="1115587"/>
                  <a:pt x="2148243" y="1124425"/>
                  <a:pt x="2127379" y="1138334"/>
                </a:cubicBezTo>
                <a:cubicBezTo>
                  <a:pt x="1997496" y="1224923"/>
                  <a:pt x="1987190" y="1265915"/>
                  <a:pt x="1800808" y="1315616"/>
                </a:cubicBezTo>
                <a:cubicBezTo>
                  <a:pt x="1754155" y="1328057"/>
                  <a:pt x="1707096" y="1339064"/>
                  <a:pt x="1660849" y="1352938"/>
                </a:cubicBezTo>
                <a:cubicBezTo>
                  <a:pt x="1613746" y="1367069"/>
                  <a:pt x="1569730" y="1393845"/>
                  <a:pt x="1520890" y="1399591"/>
                </a:cubicBezTo>
                <a:cubicBezTo>
                  <a:pt x="1247723" y="1431730"/>
                  <a:pt x="1422112" y="1414513"/>
                  <a:pt x="1026367" y="1436914"/>
                </a:cubicBezTo>
                <a:lnTo>
                  <a:pt x="867747" y="1446245"/>
                </a:lnTo>
                <a:cubicBezTo>
                  <a:pt x="720249" y="1475743"/>
                  <a:pt x="874972" y="1447459"/>
                  <a:pt x="531845" y="1464906"/>
                </a:cubicBezTo>
                <a:cubicBezTo>
                  <a:pt x="444650" y="1469340"/>
                  <a:pt x="357462" y="1474879"/>
                  <a:pt x="270588" y="1483567"/>
                </a:cubicBezTo>
                <a:lnTo>
                  <a:pt x="177282" y="1492898"/>
                </a:lnTo>
                <a:cubicBezTo>
                  <a:pt x="152360" y="1495667"/>
                  <a:pt x="127678" y="1500910"/>
                  <a:pt x="102637" y="1502228"/>
                </a:cubicBezTo>
                <a:cubicBezTo>
                  <a:pt x="68472" y="1504026"/>
                  <a:pt x="34212" y="1502228"/>
                  <a:pt x="0" y="1502228"/>
                </a:cubicBezTo>
              </a:path>
            </a:pathLst>
          </a:cu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24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2.Остановка Художник мультипликатор (аниматор)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-130629" y="5551714"/>
            <a:ext cx="7333862" cy="1334278"/>
          </a:xfrm>
          <a:custGeom>
            <a:avLst/>
            <a:gdLst>
              <a:gd name="connsiteX0" fmla="*/ 0 w 7333862"/>
              <a:gd name="connsiteY0" fmla="*/ 27992 h 1334278"/>
              <a:gd name="connsiteX1" fmla="*/ 167951 w 7333862"/>
              <a:gd name="connsiteY1" fmla="*/ 111968 h 1334278"/>
              <a:gd name="connsiteX2" fmla="*/ 186613 w 7333862"/>
              <a:gd name="connsiteY2" fmla="*/ 130629 h 1334278"/>
              <a:gd name="connsiteX3" fmla="*/ 317241 w 7333862"/>
              <a:gd name="connsiteY3" fmla="*/ 195943 h 1334278"/>
              <a:gd name="connsiteX4" fmla="*/ 662474 w 7333862"/>
              <a:gd name="connsiteY4" fmla="*/ 335902 h 1334278"/>
              <a:gd name="connsiteX5" fmla="*/ 690466 w 7333862"/>
              <a:gd name="connsiteY5" fmla="*/ 354564 h 1334278"/>
              <a:gd name="connsiteX6" fmla="*/ 1091682 w 7333862"/>
              <a:gd name="connsiteY6" fmla="*/ 485192 h 1334278"/>
              <a:gd name="connsiteX7" fmla="*/ 1129005 w 7333862"/>
              <a:gd name="connsiteY7" fmla="*/ 494523 h 1334278"/>
              <a:gd name="connsiteX8" fmla="*/ 1296956 w 7333862"/>
              <a:gd name="connsiteY8" fmla="*/ 531845 h 1334278"/>
              <a:gd name="connsiteX9" fmla="*/ 1511560 w 7333862"/>
              <a:gd name="connsiteY9" fmla="*/ 569168 h 1334278"/>
              <a:gd name="connsiteX10" fmla="*/ 1735494 w 7333862"/>
              <a:gd name="connsiteY10" fmla="*/ 606490 h 1334278"/>
              <a:gd name="connsiteX11" fmla="*/ 1922107 w 7333862"/>
              <a:gd name="connsiteY11" fmla="*/ 615821 h 1334278"/>
              <a:gd name="connsiteX12" fmla="*/ 2127380 w 7333862"/>
              <a:gd name="connsiteY12" fmla="*/ 634482 h 1334278"/>
              <a:gd name="connsiteX13" fmla="*/ 2313992 w 7333862"/>
              <a:gd name="connsiteY13" fmla="*/ 662474 h 1334278"/>
              <a:gd name="connsiteX14" fmla="*/ 2696547 w 7333862"/>
              <a:gd name="connsiteY14" fmla="*/ 681135 h 1334278"/>
              <a:gd name="connsiteX15" fmla="*/ 3144417 w 7333862"/>
              <a:gd name="connsiteY15" fmla="*/ 699796 h 1334278"/>
              <a:gd name="connsiteX16" fmla="*/ 3657600 w 7333862"/>
              <a:gd name="connsiteY16" fmla="*/ 690466 h 1334278"/>
              <a:gd name="connsiteX17" fmla="*/ 3834882 w 7333862"/>
              <a:gd name="connsiteY17" fmla="*/ 662474 h 1334278"/>
              <a:gd name="connsiteX18" fmla="*/ 3872205 w 7333862"/>
              <a:gd name="connsiteY18" fmla="*/ 643813 h 1334278"/>
              <a:gd name="connsiteX19" fmla="*/ 3900196 w 7333862"/>
              <a:gd name="connsiteY19" fmla="*/ 634482 h 1334278"/>
              <a:gd name="connsiteX20" fmla="*/ 3993502 w 7333862"/>
              <a:gd name="connsiteY20" fmla="*/ 569168 h 1334278"/>
              <a:gd name="connsiteX21" fmla="*/ 4040156 w 7333862"/>
              <a:gd name="connsiteY21" fmla="*/ 522515 h 1334278"/>
              <a:gd name="connsiteX22" fmla="*/ 4040156 w 7333862"/>
              <a:gd name="connsiteY22" fmla="*/ 307910 h 1334278"/>
              <a:gd name="connsiteX23" fmla="*/ 3993502 w 7333862"/>
              <a:gd name="connsiteY23" fmla="*/ 214604 h 1334278"/>
              <a:gd name="connsiteX24" fmla="*/ 3965511 w 7333862"/>
              <a:gd name="connsiteY24" fmla="*/ 195943 h 1334278"/>
              <a:gd name="connsiteX25" fmla="*/ 3918858 w 7333862"/>
              <a:gd name="connsiteY25" fmla="*/ 158621 h 1334278"/>
              <a:gd name="connsiteX26" fmla="*/ 3900196 w 7333862"/>
              <a:gd name="connsiteY26" fmla="*/ 139959 h 1334278"/>
              <a:gd name="connsiteX27" fmla="*/ 3853543 w 7333862"/>
              <a:gd name="connsiteY27" fmla="*/ 121298 h 1334278"/>
              <a:gd name="connsiteX28" fmla="*/ 3760237 w 7333862"/>
              <a:gd name="connsiteY28" fmla="*/ 74645 h 1334278"/>
              <a:gd name="connsiteX29" fmla="*/ 3713584 w 7333862"/>
              <a:gd name="connsiteY29" fmla="*/ 46653 h 1334278"/>
              <a:gd name="connsiteX30" fmla="*/ 3638939 w 7333862"/>
              <a:gd name="connsiteY30" fmla="*/ 27992 h 1334278"/>
              <a:gd name="connsiteX31" fmla="*/ 3582956 w 7333862"/>
              <a:gd name="connsiteY31" fmla="*/ 18662 h 1334278"/>
              <a:gd name="connsiteX32" fmla="*/ 3452327 w 7333862"/>
              <a:gd name="connsiteY32" fmla="*/ 0 h 1334278"/>
              <a:gd name="connsiteX33" fmla="*/ 3172409 w 7333862"/>
              <a:gd name="connsiteY33" fmla="*/ 9331 h 1334278"/>
              <a:gd name="connsiteX34" fmla="*/ 3135086 w 7333862"/>
              <a:gd name="connsiteY34" fmla="*/ 18662 h 1334278"/>
              <a:gd name="connsiteX35" fmla="*/ 3088433 w 7333862"/>
              <a:gd name="connsiteY35" fmla="*/ 27992 h 1334278"/>
              <a:gd name="connsiteX36" fmla="*/ 3060441 w 7333862"/>
              <a:gd name="connsiteY36" fmla="*/ 46653 h 1334278"/>
              <a:gd name="connsiteX37" fmla="*/ 2995127 w 7333862"/>
              <a:gd name="connsiteY37" fmla="*/ 65315 h 1334278"/>
              <a:gd name="connsiteX38" fmla="*/ 2967135 w 7333862"/>
              <a:gd name="connsiteY38" fmla="*/ 83976 h 1334278"/>
              <a:gd name="connsiteX39" fmla="*/ 2883160 w 7333862"/>
              <a:gd name="connsiteY39" fmla="*/ 130629 h 1334278"/>
              <a:gd name="connsiteX40" fmla="*/ 2827176 w 7333862"/>
              <a:gd name="connsiteY40" fmla="*/ 186613 h 1334278"/>
              <a:gd name="connsiteX41" fmla="*/ 2771192 w 7333862"/>
              <a:gd name="connsiteY41" fmla="*/ 289249 h 1334278"/>
              <a:gd name="connsiteX42" fmla="*/ 2761862 w 7333862"/>
              <a:gd name="connsiteY42" fmla="*/ 326572 h 1334278"/>
              <a:gd name="connsiteX43" fmla="*/ 2752531 w 7333862"/>
              <a:gd name="connsiteY43" fmla="*/ 354564 h 1334278"/>
              <a:gd name="connsiteX44" fmla="*/ 2743200 w 7333862"/>
              <a:gd name="connsiteY44" fmla="*/ 457200 h 1334278"/>
              <a:gd name="connsiteX45" fmla="*/ 2761862 w 7333862"/>
              <a:gd name="connsiteY45" fmla="*/ 550506 h 1334278"/>
              <a:gd name="connsiteX46" fmla="*/ 2780523 w 7333862"/>
              <a:gd name="connsiteY46" fmla="*/ 578498 h 1334278"/>
              <a:gd name="connsiteX47" fmla="*/ 2808515 w 7333862"/>
              <a:gd name="connsiteY47" fmla="*/ 634482 h 1334278"/>
              <a:gd name="connsiteX48" fmla="*/ 2817845 w 7333862"/>
              <a:gd name="connsiteY48" fmla="*/ 662474 h 1334278"/>
              <a:gd name="connsiteX49" fmla="*/ 2845837 w 7333862"/>
              <a:gd name="connsiteY49" fmla="*/ 690466 h 1334278"/>
              <a:gd name="connsiteX50" fmla="*/ 2864498 w 7333862"/>
              <a:gd name="connsiteY50" fmla="*/ 718457 h 1334278"/>
              <a:gd name="connsiteX51" fmla="*/ 2883160 w 7333862"/>
              <a:gd name="connsiteY51" fmla="*/ 737119 h 1334278"/>
              <a:gd name="connsiteX52" fmla="*/ 2976466 w 7333862"/>
              <a:gd name="connsiteY52" fmla="*/ 811764 h 1334278"/>
              <a:gd name="connsiteX53" fmla="*/ 3023119 w 7333862"/>
              <a:gd name="connsiteY53" fmla="*/ 839755 h 1334278"/>
              <a:gd name="connsiteX54" fmla="*/ 3079102 w 7333862"/>
              <a:gd name="connsiteY54" fmla="*/ 858417 h 1334278"/>
              <a:gd name="connsiteX55" fmla="*/ 3144417 w 7333862"/>
              <a:gd name="connsiteY55" fmla="*/ 886408 h 1334278"/>
              <a:gd name="connsiteX56" fmla="*/ 3275045 w 7333862"/>
              <a:gd name="connsiteY56" fmla="*/ 905070 h 1334278"/>
              <a:gd name="connsiteX57" fmla="*/ 3331029 w 7333862"/>
              <a:gd name="connsiteY57" fmla="*/ 914400 h 1334278"/>
              <a:gd name="connsiteX58" fmla="*/ 6027576 w 7333862"/>
              <a:gd name="connsiteY58" fmla="*/ 923731 h 1334278"/>
              <a:gd name="connsiteX59" fmla="*/ 6298164 w 7333862"/>
              <a:gd name="connsiteY59" fmla="*/ 933062 h 1334278"/>
              <a:gd name="connsiteX60" fmla="*/ 6419462 w 7333862"/>
              <a:gd name="connsiteY60" fmla="*/ 970384 h 1334278"/>
              <a:gd name="connsiteX61" fmla="*/ 6512768 w 7333862"/>
              <a:gd name="connsiteY61" fmla="*/ 989045 h 1334278"/>
              <a:gd name="connsiteX62" fmla="*/ 6587413 w 7333862"/>
              <a:gd name="connsiteY62" fmla="*/ 1007706 h 1334278"/>
              <a:gd name="connsiteX63" fmla="*/ 6615405 w 7333862"/>
              <a:gd name="connsiteY63" fmla="*/ 1017037 h 1334278"/>
              <a:gd name="connsiteX64" fmla="*/ 6643396 w 7333862"/>
              <a:gd name="connsiteY64" fmla="*/ 1035698 h 1334278"/>
              <a:gd name="connsiteX65" fmla="*/ 6699380 w 7333862"/>
              <a:gd name="connsiteY65" fmla="*/ 1054359 h 1334278"/>
              <a:gd name="connsiteX66" fmla="*/ 6746033 w 7333862"/>
              <a:gd name="connsiteY66" fmla="*/ 1073021 h 1334278"/>
              <a:gd name="connsiteX67" fmla="*/ 6802017 w 7333862"/>
              <a:gd name="connsiteY67" fmla="*/ 1091682 h 1334278"/>
              <a:gd name="connsiteX68" fmla="*/ 6848670 w 7333862"/>
              <a:gd name="connsiteY68" fmla="*/ 1119674 h 1334278"/>
              <a:gd name="connsiteX69" fmla="*/ 6895323 w 7333862"/>
              <a:gd name="connsiteY69" fmla="*/ 1138335 h 1334278"/>
              <a:gd name="connsiteX70" fmla="*/ 6951307 w 7333862"/>
              <a:gd name="connsiteY70" fmla="*/ 1156996 h 1334278"/>
              <a:gd name="connsiteX71" fmla="*/ 7007290 w 7333862"/>
              <a:gd name="connsiteY71" fmla="*/ 1184988 h 1334278"/>
              <a:gd name="connsiteX72" fmla="*/ 7035282 w 7333862"/>
              <a:gd name="connsiteY72" fmla="*/ 1203649 h 1334278"/>
              <a:gd name="connsiteX73" fmla="*/ 7063274 w 7333862"/>
              <a:gd name="connsiteY73" fmla="*/ 1212980 h 1334278"/>
              <a:gd name="connsiteX74" fmla="*/ 7119258 w 7333862"/>
              <a:gd name="connsiteY74" fmla="*/ 1250302 h 1334278"/>
              <a:gd name="connsiteX75" fmla="*/ 7175241 w 7333862"/>
              <a:gd name="connsiteY75" fmla="*/ 1268964 h 1334278"/>
              <a:gd name="connsiteX76" fmla="*/ 7203233 w 7333862"/>
              <a:gd name="connsiteY76" fmla="*/ 1287625 h 1334278"/>
              <a:gd name="connsiteX77" fmla="*/ 7296539 w 7333862"/>
              <a:gd name="connsiteY77" fmla="*/ 1315617 h 1334278"/>
              <a:gd name="connsiteX78" fmla="*/ 7333862 w 7333862"/>
              <a:gd name="connsiteY78" fmla="*/ 1334278 h 1334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7333862" h="1334278">
                <a:moveTo>
                  <a:pt x="0" y="27992"/>
                </a:moveTo>
                <a:cubicBezTo>
                  <a:pt x="71558" y="42304"/>
                  <a:pt x="97952" y="41973"/>
                  <a:pt x="167951" y="111968"/>
                </a:cubicBezTo>
                <a:cubicBezTo>
                  <a:pt x="174172" y="118188"/>
                  <a:pt x="178946" y="126316"/>
                  <a:pt x="186613" y="130629"/>
                </a:cubicBezTo>
                <a:cubicBezTo>
                  <a:pt x="229043" y="154496"/>
                  <a:pt x="272540" y="176660"/>
                  <a:pt x="317241" y="195943"/>
                </a:cubicBezTo>
                <a:cubicBezTo>
                  <a:pt x="431260" y="245127"/>
                  <a:pt x="559155" y="267021"/>
                  <a:pt x="662474" y="335902"/>
                </a:cubicBezTo>
                <a:cubicBezTo>
                  <a:pt x="671805" y="342123"/>
                  <a:pt x="679874" y="350880"/>
                  <a:pt x="690466" y="354564"/>
                </a:cubicBezTo>
                <a:cubicBezTo>
                  <a:pt x="823308" y="400770"/>
                  <a:pt x="955233" y="451079"/>
                  <a:pt x="1091682" y="485192"/>
                </a:cubicBezTo>
                <a:cubicBezTo>
                  <a:pt x="1104123" y="488302"/>
                  <a:pt x="1116500" y="491681"/>
                  <a:pt x="1129005" y="494523"/>
                </a:cubicBezTo>
                <a:lnTo>
                  <a:pt x="1296956" y="531845"/>
                </a:lnTo>
                <a:cubicBezTo>
                  <a:pt x="1379394" y="586805"/>
                  <a:pt x="1300229" y="540350"/>
                  <a:pt x="1511560" y="569168"/>
                </a:cubicBezTo>
                <a:cubicBezTo>
                  <a:pt x="1586540" y="579393"/>
                  <a:pt x="1660304" y="597946"/>
                  <a:pt x="1735494" y="606490"/>
                </a:cubicBezTo>
                <a:cubicBezTo>
                  <a:pt x="1797378" y="613522"/>
                  <a:pt x="1859983" y="611384"/>
                  <a:pt x="1922107" y="615821"/>
                </a:cubicBezTo>
                <a:cubicBezTo>
                  <a:pt x="1990639" y="620716"/>
                  <a:pt x="2058956" y="628262"/>
                  <a:pt x="2127380" y="634482"/>
                </a:cubicBezTo>
                <a:cubicBezTo>
                  <a:pt x="2194930" y="647993"/>
                  <a:pt x="2233263" y="656708"/>
                  <a:pt x="2313992" y="662474"/>
                </a:cubicBezTo>
                <a:cubicBezTo>
                  <a:pt x="2441338" y="671570"/>
                  <a:pt x="2569006" y="675403"/>
                  <a:pt x="2696547" y="681135"/>
                </a:cubicBezTo>
                <a:lnTo>
                  <a:pt x="3144417" y="699796"/>
                </a:lnTo>
                <a:cubicBezTo>
                  <a:pt x="3315478" y="696686"/>
                  <a:pt x="3486760" y="699700"/>
                  <a:pt x="3657600" y="690466"/>
                </a:cubicBezTo>
                <a:cubicBezTo>
                  <a:pt x="3717339" y="687237"/>
                  <a:pt x="3834882" y="662474"/>
                  <a:pt x="3834882" y="662474"/>
                </a:cubicBezTo>
                <a:cubicBezTo>
                  <a:pt x="3847323" y="656254"/>
                  <a:pt x="3859420" y="649292"/>
                  <a:pt x="3872205" y="643813"/>
                </a:cubicBezTo>
                <a:cubicBezTo>
                  <a:pt x="3881245" y="639939"/>
                  <a:pt x="3891599" y="639258"/>
                  <a:pt x="3900196" y="634482"/>
                </a:cubicBezTo>
                <a:cubicBezTo>
                  <a:pt x="3912931" y="627407"/>
                  <a:pt x="3977196" y="583662"/>
                  <a:pt x="3993502" y="569168"/>
                </a:cubicBezTo>
                <a:cubicBezTo>
                  <a:pt x="4009940" y="554557"/>
                  <a:pt x="4040156" y="522515"/>
                  <a:pt x="4040156" y="522515"/>
                </a:cubicBezTo>
                <a:cubicBezTo>
                  <a:pt x="4068353" y="437919"/>
                  <a:pt x="4055216" y="488629"/>
                  <a:pt x="4040156" y="307910"/>
                </a:cubicBezTo>
                <a:cubicBezTo>
                  <a:pt x="4037680" y="278198"/>
                  <a:pt x="4016435" y="229893"/>
                  <a:pt x="3993502" y="214604"/>
                </a:cubicBezTo>
                <a:lnTo>
                  <a:pt x="3965511" y="195943"/>
                </a:lnTo>
                <a:cubicBezTo>
                  <a:pt x="3928341" y="140190"/>
                  <a:pt x="3968935" y="188667"/>
                  <a:pt x="3918858" y="158621"/>
                </a:cubicBezTo>
                <a:cubicBezTo>
                  <a:pt x="3911314" y="154095"/>
                  <a:pt x="3907834" y="144324"/>
                  <a:pt x="3900196" y="139959"/>
                </a:cubicBezTo>
                <a:cubicBezTo>
                  <a:pt x="3885654" y="131649"/>
                  <a:pt x="3868721" y="128381"/>
                  <a:pt x="3853543" y="121298"/>
                </a:cubicBezTo>
                <a:cubicBezTo>
                  <a:pt x="3822032" y="106593"/>
                  <a:pt x="3790055" y="92536"/>
                  <a:pt x="3760237" y="74645"/>
                </a:cubicBezTo>
                <a:cubicBezTo>
                  <a:pt x="3744686" y="65314"/>
                  <a:pt x="3730511" y="53163"/>
                  <a:pt x="3713584" y="46653"/>
                </a:cubicBezTo>
                <a:cubicBezTo>
                  <a:pt x="3689646" y="37446"/>
                  <a:pt x="3664017" y="33366"/>
                  <a:pt x="3638939" y="27992"/>
                </a:cubicBezTo>
                <a:cubicBezTo>
                  <a:pt x="3620441" y="24028"/>
                  <a:pt x="3601665" y="21468"/>
                  <a:pt x="3582956" y="18662"/>
                </a:cubicBezTo>
                <a:lnTo>
                  <a:pt x="3452327" y="0"/>
                </a:lnTo>
                <a:cubicBezTo>
                  <a:pt x="3359021" y="3110"/>
                  <a:pt x="3265606" y="3849"/>
                  <a:pt x="3172409" y="9331"/>
                </a:cubicBezTo>
                <a:cubicBezTo>
                  <a:pt x="3159607" y="10084"/>
                  <a:pt x="3147605" y="15880"/>
                  <a:pt x="3135086" y="18662"/>
                </a:cubicBezTo>
                <a:cubicBezTo>
                  <a:pt x="3119605" y="22102"/>
                  <a:pt x="3103984" y="24882"/>
                  <a:pt x="3088433" y="27992"/>
                </a:cubicBezTo>
                <a:cubicBezTo>
                  <a:pt x="3079102" y="34212"/>
                  <a:pt x="3070471" y="41638"/>
                  <a:pt x="3060441" y="46653"/>
                </a:cubicBezTo>
                <a:cubicBezTo>
                  <a:pt x="3047055" y="53346"/>
                  <a:pt x="3007086" y="62325"/>
                  <a:pt x="2995127" y="65315"/>
                </a:cubicBezTo>
                <a:cubicBezTo>
                  <a:pt x="2985796" y="71535"/>
                  <a:pt x="2977165" y="78961"/>
                  <a:pt x="2967135" y="83976"/>
                </a:cubicBezTo>
                <a:cubicBezTo>
                  <a:pt x="2911255" y="111915"/>
                  <a:pt x="2929042" y="89335"/>
                  <a:pt x="2883160" y="130629"/>
                </a:cubicBezTo>
                <a:cubicBezTo>
                  <a:pt x="2863544" y="148284"/>
                  <a:pt x="2838979" y="163008"/>
                  <a:pt x="2827176" y="186613"/>
                </a:cubicBezTo>
                <a:cubicBezTo>
                  <a:pt x="2784838" y="271287"/>
                  <a:pt x="2805284" y="238111"/>
                  <a:pt x="2771192" y="289249"/>
                </a:cubicBezTo>
                <a:cubicBezTo>
                  <a:pt x="2768082" y="301690"/>
                  <a:pt x="2765385" y="314242"/>
                  <a:pt x="2761862" y="326572"/>
                </a:cubicBezTo>
                <a:cubicBezTo>
                  <a:pt x="2759160" y="336029"/>
                  <a:pt x="2753922" y="344827"/>
                  <a:pt x="2752531" y="354564"/>
                </a:cubicBezTo>
                <a:cubicBezTo>
                  <a:pt x="2747673" y="388572"/>
                  <a:pt x="2746310" y="422988"/>
                  <a:pt x="2743200" y="457200"/>
                </a:cubicBezTo>
                <a:cubicBezTo>
                  <a:pt x="2745305" y="469832"/>
                  <a:pt x="2754269" y="532789"/>
                  <a:pt x="2761862" y="550506"/>
                </a:cubicBezTo>
                <a:cubicBezTo>
                  <a:pt x="2766279" y="560813"/>
                  <a:pt x="2774303" y="569167"/>
                  <a:pt x="2780523" y="578498"/>
                </a:cubicBezTo>
                <a:cubicBezTo>
                  <a:pt x="2803974" y="648856"/>
                  <a:pt x="2772340" y="562131"/>
                  <a:pt x="2808515" y="634482"/>
                </a:cubicBezTo>
                <a:cubicBezTo>
                  <a:pt x="2812913" y="643279"/>
                  <a:pt x="2812389" y="654290"/>
                  <a:pt x="2817845" y="662474"/>
                </a:cubicBezTo>
                <a:cubicBezTo>
                  <a:pt x="2825164" y="673453"/>
                  <a:pt x="2837389" y="680329"/>
                  <a:pt x="2845837" y="690466"/>
                </a:cubicBezTo>
                <a:cubicBezTo>
                  <a:pt x="2853016" y="699081"/>
                  <a:pt x="2857493" y="709701"/>
                  <a:pt x="2864498" y="718457"/>
                </a:cubicBezTo>
                <a:cubicBezTo>
                  <a:pt x="2869994" y="725327"/>
                  <a:pt x="2876402" y="731487"/>
                  <a:pt x="2883160" y="737119"/>
                </a:cubicBezTo>
                <a:cubicBezTo>
                  <a:pt x="2913758" y="762618"/>
                  <a:pt x="2942312" y="791272"/>
                  <a:pt x="2976466" y="811764"/>
                </a:cubicBezTo>
                <a:cubicBezTo>
                  <a:pt x="2992017" y="821094"/>
                  <a:pt x="3006609" y="832251"/>
                  <a:pt x="3023119" y="839755"/>
                </a:cubicBezTo>
                <a:cubicBezTo>
                  <a:pt x="3041026" y="847895"/>
                  <a:pt x="3060743" y="851356"/>
                  <a:pt x="3079102" y="858417"/>
                </a:cubicBezTo>
                <a:cubicBezTo>
                  <a:pt x="3101210" y="866920"/>
                  <a:pt x="3121946" y="878918"/>
                  <a:pt x="3144417" y="886408"/>
                </a:cubicBezTo>
                <a:cubicBezTo>
                  <a:pt x="3175416" y="896741"/>
                  <a:pt x="3252152" y="902018"/>
                  <a:pt x="3275045" y="905070"/>
                </a:cubicBezTo>
                <a:cubicBezTo>
                  <a:pt x="3293798" y="907570"/>
                  <a:pt x="3312111" y="914272"/>
                  <a:pt x="3331029" y="914400"/>
                </a:cubicBezTo>
                <a:lnTo>
                  <a:pt x="6027576" y="923731"/>
                </a:lnTo>
                <a:cubicBezTo>
                  <a:pt x="6117772" y="926841"/>
                  <a:pt x="6208547" y="922393"/>
                  <a:pt x="6298164" y="933062"/>
                </a:cubicBezTo>
                <a:cubicBezTo>
                  <a:pt x="6340171" y="938063"/>
                  <a:pt x="6378529" y="959706"/>
                  <a:pt x="6419462" y="970384"/>
                </a:cubicBezTo>
                <a:cubicBezTo>
                  <a:pt x="6450153" y="978390"/>
                  <a:pt x="6481805" y="982164"/>
                  <a:pt x="6512768" y="989045"/>
                </a:cubicBezTo>
                <a:cubicBezTo>
                  <a:pt x="6537805" y="994609"/>
                  <a:pt x="6562669" y="1000958"/>
                  <a:pt x="6587413" y="1007706"/>
                </a:cubicBezTo>
                <a:cubicBezTo>
                  <a:pt x="6596902" y="1010294"/>
                  <a:pt x="6606608" y="1012638"/>
                  <a:pt x="6615405" y="1017037"/>
                </a:cubicBezTo>
                <a:cubicBezTo>
                  <a:pt x="6625435" y="1022052"/>
                  <a:pt x="6633149" y="1031144"/>
                  <a:pt x="6643396" y="1035698"/>
                </a:cubicBezTo>
                <a:cubicBezTo>
                  <a:pt x="6661371" y="1043687"/>
                  <a:pt x="6681116" y="1047053"/>
                  <a:pt x="6699380" y="1054359"/>
                </a:cubicBezTo>
                <a:cubicBezTo>
                  <a:pt x="6714931" y="1060580"/>
                  <a:pt x="6730292" y="1067297"/>
                  <a:pt x="6746033" y="1073021"/>
                </a:cubicBezTo>
                <a:cubicBezTo>
                  <a:pt x="6764519" y="1079743"/>
                  <a:pt x="6784109" y="1083542"/>
                  <a:pt x="6802017" y="1091682"/>
                </a:cubicBezTo>
                <a:cubicBezTo>
                  <a:pt x="6818527" y="1099186"/>
                  <a:pt x="6832449" y="1111564"/>
                  <a:pt x="6848670" y="1119674"/>
                </a:cubicBezTo>
                <a:cubicBezTo>
                  <a:pt x="6863651" y="1127164"/>
                  <a:pt x="6879582" y="1132611"/>
                  <a:pt x="6895323" y="1138335"/>
                </a:cubicBezTo>
                <a:cubicBezTo>
                  <a:pt x="6913809" y="1145057"/>
                  <a:pt x="6951307" y="1156996"/>
                  <a:pt x="6951307" y="1156996"/>
                </a:cubicBezTo>
                <a:cubicBezTo>
                  <a:pt x="7031519" y="1210472"/>
                  <a:pt x="6930035" y="1146361"/>
                  <a:pt x="7007290" y="1184988"/>
                </a:cubicBezTo>
                <a:cubicBezTo>
                  <a:pt x="7017320" y="1190003"/>
                  <a:pt x="7025252" y="1198634"/>
                  <a:pt x="7035282" y="1203649"/>
                </a:cubicBezTo>
                <a:cubicBezTo>
                  <a:pt x="7044079" y="1208048"/>
                  <a:pt x="7054676" y="1208204"/>
                  <a:pt x="7063274" y="1212980"/>
                </a:cubicBezTo>
                <a:cubicBezTo>
                  <a:pt x="7082880" y="1223872"/>
                  <a:pt x="7097981" y="1243209"/>
                  <a:pt x="7119258" y="1250302"/>
                </a:cubicBezTo>
                <a:cubicBezTo>
                  <a:pt x="7137919" y="1256523"/>
                  <a:pt x="7158874" y="1258053"/>
                  <a:pt x="7175241" y="1268964"/>
                </a:cubicBezTo>
                <a:cubicBezTo>
                  <a:pt x="7184572" y="1275184"/>
                  <a:pt x="7192985" y="1283071"/>
                  <a:pt x="7203233" y="1287625"/>
                </a:cubicBezTo>
                <a:cubicBezTo>
                  <a:pt x="7243137" y="1305360"/>
                  <a:pt x="7258547" y="1304762"/>
                  <a:pt x="7296539" y="1315617"/>
                </a:cubicBezTo>
                <a:cubicBezTo>
                  <a:pt x="7326561" y="1324195"/>
                  <a:pt x="7318535" y="1318951"/>
                  <a:pt x="7333862" y="1334278"/>
                </a:cubicBezTo>
              </a:path>
            </a:pathLst>
          </a:cu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7788" y="2329478"/>
            <a:ext cx="7977673" cy="4351338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Видео(https://www.youtube.com/watch?v=4mKdpiVogpo)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«Нарисуй своего персонажа»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Заполнение блокнотик журналиста</a:t>
            </a:r>
          </a:p>
          <a:p>
            <a:endParaRPr lang="ru-RU" dirty="0"/>
          </a:p>
        </p:txBody>
      </p:sp>
      <p:pic>
        <p:nvPicPr>
          <p:cNvPr id="8200" name="Picture 8" descr="https://livesurf.ru/news_images/767-489538815f703c3885ebb337a81af1a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1750" y1="17333" x2="60083" y2="48133"/>
                        <a14:foregroundMark x1="27167" y1="29067" x2="27167" y2="35200"/>
                        <a14:foregroundMark x1="36833" y1="79733" x2="39333" y2="99467"/>
                        <a14:foregroundMark x1="39333" y1="91067" x2="34583" y2="77600"/>
                        <a14:foregroundMark x1="37833" y1="91467" x2="30750" y2="87333"/>
                        <a14:foregroundMark x1="56083" y1="22133" x2="71500" y2="37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8548" y="2028339"/>
            <a:ext cx="3355910" cy="2097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bestgif.su/_ph/38/2/327163544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62" y="2886388"/>
            <a:ext cx="6161251" cy="4329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561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Остановка - Пилот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7788" y="2329478"/>
            <a:ext cx="7977673" cy="4351338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 (https://www.youtube.com/watch?v=7X506J8dBXg)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«Орлиное зрение»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Заполнение блокнотик журналиста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s://i.pinimg.com/236x/29/f9/6f/29f96f7f4435b110130c7bd42783b6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6184" y="1924665"/>
            <a:ext cx="2247900" cy="224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us.123rf.com/450wm/hermandesign2015/hermandesign20151905/hermandesign2015190500022/122855916-the-boy-is-flying-a-plane-with-the-happy-face.jpg?ver=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764" y="3048616"/>
            <a:ext cx="3492841" cy="3492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олилиния 3"/>
          <p:cNvSpPr/>
          <p:nvPr/>
        </p:nvSpPr>
        <p:spPr>
          <a:xfrm>
            <a:off x="9069355" y="-9331"/>
            <a:ext cx="2352433" cy="2052735"/>
          </a:xfrm>
          <a:custGeom>
            <a:avLst/>
            <a:gdLst>
              <a:gd name="connsiteX0" fmla="*/ 0 w 2352433"/>
              <a:gd name="connsiteY0" fmla="*/ 0 h 2052735"/>
              <a:gd name="connsiteX1" fmla="*/ 9331 w 2352433"/>
              <a:gd name="connsiteY1" fmla="*/ 46653 h 2052735"/>
              <a:gd name="connsiteX2" fmla="*/ 46653 w 2352433"/>
              <a:gd name="connsiteY2" fmla="*/ 111968 h 2052735"/>
              <a:gd name="connsiteX3" fmla="*/ 74645 w 2352433"/>
              <a:gd name="connsiteY3" fmla="*/ 149290 h 2052735"/>
              <a:gd name="connsiteX4" fmla="*/ 93306 w 2352433"/>
              <a:gd name="connsiteY4" fmla="*/ 195943 h 2052735"/>
              <a:gd name="connsiteX5" fmla="*/ 270588 w 2352433"/>
              <a:gd name="connsiteY5" fmla="*/ 354564 h 2052735"/>
              <a:gd name="connsiteX6" fmla="*/ 363894 w 2352433"/>
              <a:gd name="connsiteY6" fmla="*/ 419878 h 2052735"/>
              <a:gd name="connsiteX7" fmla="*/ 457200 w 2352433"/>
              <a:gd name="connsiteY7" fmla="*/ 475862 h 2052735"/>
              <a:gd name="connsiteX8" fmla="*/ 513184 w 2352433"/>
              <a:gd name="connsiteY8" fmla="*/ 513184 h 2052735"/>
              <a:gd name="connsiteX9" fmla="*/ 587829 w 2352433"/>
              <a:gd name="connsiteY9" fmla="*/ 531845 h 2052735"/>
              <a:gd name="connsiteX10" fmla="*/ 671804 w 2352433"/>
              <a:gd name="connsiteY10" fmla="*/ 578498 h 2052735"/>
              <a:gd name="connsiteX11" fmla="*/ 755780 w 2352433"/>
              <a:gd name="connsiteY11" fmla="*/ 606490 h 2052735"/>
              <a:gd name="connsiteX12" fmla="*/ 839755 w 2352433"/>
              <a:gd name="connsiteY12" fmla="*/ 643813 h 2052735"/>
              <a:gd name="connsiteX13" fmla="*/ 914400 w 2352433"/>
              <a:gd name="connsiteY13" fmla="*/ 662474 h 2052735"/>
              <a:gd name="connsiteX14" fmla="*/ 989045 w 2352433"/>
              <a:gd name="connsiteY14" fmla="*/ 690466 h 2052735"/>
              <a:gd name="connsiteX15" fmla="*/ 1175657 w 2352433"/>
              <a:gd name="connsiteY15" fmla="*/ 746449 h 2052735"/>
              <a:gd name="connsiteX16" fmla="*/ 1268963 w 2352433"/>
              <a:gd name="connsiteY16" fmla="*/ 774441 h 2052735"/>
              <a:gd name="connsiteX17" fmla="*/ 1380931 w 2352433"/>
              <a:gd name="connsiteY17" fmla="*/ 783772 h 2052735"/>
              <a:gd name="connsiteX18" fmla="*/ 1520890 w 2352433"/>
              <a:gd name="connsiteY18" fmla="*/ 793102 h 2052735"/>
              <a:gd name="connsiteX19" fmla="*/ 1642188 w 2352433"/>
              <a:gd name="connsiteY19" fmla="*/ 802433 h 2052735"/>
              <a:gd name="connsiteX20" fmla="*/ 2202025 w 2352433"/>
              <a:gd name="connsiteY20" fmla="*/ 793102 h 2052735"/>
              <a:gd name="connsiteX21" fmla="*/ 2248678 w 2352433"/>
              <a:gd name="connsiteY21" fmla="*/ 783772 h 2052735"/>
              <a:gd name="connsiteX22" fmla="*/ 2286000 w 2352433"/>
              <a:gd name="connsiteY22" fmla="*/ 765111 h 2052735"/>
              <a:gd name="connsiteX23" fmla="*/ 2313992 w 2352433"/>
              <a:gd name="connsiteY23" fmla="*/ 755780 h 2052735"/>
              <a:gd name="connsiteX24" fmla="*/ 2341984 w 2352433"/>
              <a:gd name="connsiteY24" fmla="*/ 727788 h 2052735"/>
              <a:gd name="connsiteX25" fmla="*/ 2341984 w 2352433"/>
              <a:gd name="connsiteY25" fmla="*/ 606490 h 2052735"/>
              <a:gd name="connsiteX26" fmla="*/ 2323323 w 2352433"/>
              <a:gd name="connsiteY26" fmla="*/ 578498 h 2052735"/>
              <a:gd name="connsiteX27" fmla="*/ 2295331 w 2352433"/>
              <a:gd name="connsiteY27" fmla="*/ 569168 h 2052735"/>
              <a:gd name="connsiteX28" fmla="*/ 2183363 w 2352433"/>
              <a:gd name="connsiteY28" fmla="*/ 503853 h 2052735"/>
              <a:gd name="connsiteX29" fmla="*/ 2080727 w 2352433"/>
              <a:gd name="connsiteY29" fmla="*/ 485192 h 2052735"/>
              <a:gd name="connsiteX30" fmla="*/ 1940767 w 2352433"/>
              <a:gd name="connsiteY30" fmla="*/ 475862 h 2052735"/>
              <a:gd name="connsiteX31" fmla="*/ 1614196 w 2352433"/>
              <a:gd name="connsiteY31" fmla="*/ 485192 h 2052735"/>
              <a:gd name="connsiteX32" fmla="*/ 1567543 w 2352433"/>
              <a:gd name="connsiteY32" fmla="*/ 494523 h 2052735"/>
              <a:gd name="connsiteX33" fmla="*/ 1474237 w 2352433"/>
              <a:gd name="connsiteY33" fmla="*/ 541176 h 2052735"/>
              <a:gd name="connsiteX34" fmla="*/ 1408923 w 2352433"/>
              <a:gd name="connsiteY34" fmla="*/ 569168 h 2052735"/>
              <a:gd name="connsiteX35" fmla="*/ 1315616 w 2352433"/>
              <a:gd name="connsiteY35" fmla="*/ 615821 h 2052735"/>
              <a:gd name="connsiteX36" fmla="*/ 1203649 w 2352433"/>
              <a:gd name="connsiteY36" fmla="*/ 690466 h 2052735"/>
              <a:gd name="connsiteX37" fmla="*/ 1129004 w 2352433"/>
              <a:gd name="connsiteY37" fmla="*/ 737119 h 2052735"/>
              <a:gd name="connsiteX38" fmla="*/ 1110343 w 2352433"/>
              <a:gd name="connsiteY38" fmla="*/ 774441 h 2052735"/>
              <a:gd name="connsiteX39" fmla="*/ 1082351 w 2352433"/>
              <a:gd name="connsiteY39" fmla="*/ 793102 h 2052735"/>
              <a:gd name="connsiteX40" fmla="*/ 1054359 w 2352433"/>
              <a:gd name="connsiteY40" fmla="*/ 830425 h 2052735"/>
              <a:gd name="connsiteX41" fmla="*/ 1017037 w 2352433"/>
              <a:gd name="connsiteY41" fmla="*/ 877078 h 2052735"/>
              <a:gd name="connsiteX42" fmla="*/ 1007706 w 2352433"/>
              <a:gd name="connsiteY42" fmla="*/ 905070 h 2052735"/>
              <a:gd name="connsiteX43" fmla="*/ 989045 w 2352433"/>
              <a:gd name="connsiteY43" fmla="*/ 933062 h 2052735"/>
              <a:gd name="connsiteX44" fmla="*/ 979714 w 2352433"/>
              <a:gd name="connsiteY44" fmla="*/ 961053 h 2052735"/>
              <a:gd name="connsiteX45" fmla="*/ 942392 w 2352433"/>
              <a:gd name="connsiteY45" fmla="*/ 1035698 h 2052735"/>
              <a:gd name="connsiteX46" fmla="*/ 923731 w 2352433"/>
              <a:gd name="connsiteY46" fmla="*/ 1119674 h 2052735"/>
              <a:gd name="connsiteX47" fmla="*/ 914400 w 2352433"/>
              <a:gd name="connsiteY47" fmla="*/ 1147666 h 2052735"/>
              <a:gd name="connsiteX48" fmla="*/ 905069 w 2352433"/>
              <a:gd name="connsiteY48" fmla="*/ 1212980 h 2052735"/>
              <a:gd name="connsiteX49" fmla="*/ 895739 w 2352433"/>
              <a:gd name="connsiteY49" fmla="*/ 1250302 h 2052735"/>
              <a:gd name="connsiteX50" fmla="*/ 886408 w 2352433"/>
              <a:gd name="connsiteY50" fmla="*/ 1296955 h 2052735"/>
              <a:gd name="connsiteX51" fmla="*/ 895739 w 2352433"/>
              <a:gd name="connsiteY51" fmla="*/ 1688841 h 2052735"/>
              <a:gd name="connsiteX52" fmla="*/ 905069 w 2352433"/>
              <a:gd name="connsiteY52" fmla="*/ 1754155 h 2052735"/>
              <a:gd name="connsiteX53" fmla="*/ 914400 w 2352433"/>
              <a:gd name="connsiteY53" fmla="*/ 1828800 h 2052735"/>
              <a:gd name="connsiteX54" fmla="*/ 923731 w 2352433"/>
              <a:gd name="connsiteY54" fmla="*/ 1856792 h 2052735"/>
              <a:gd name="connsiteX55" fmla="*/ 933061 w 2352433"/>
              <a:gd name="connsiteY55" fmla="*/ 1894115 h 2052735"/>
              <a:gd name="connsiteX56" fmla="*/ 961053 w 2352433"/>
              <a:gd name="connsiteY56" fmla="*/ 2015413 h 2052735"/>
              <a:gd name="connsiteX57" fmla="*/ 979714 w 2352433"/>
              <a:gd name="connsiteY57" fmla="*/ 2052735 h 2052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352433" h="2052735">
                <a:moveTo>
                  <a:pt x="0" y="0"/>
                </a:moveTo>
                <a:cubicBezTo>
                  <a:pt x="3110" y="15551"/>
                  <a:pt x="4316" y="31608"/>
                  <a:pt x="9331" y="46653"/>
                </a:cubicBezTo>
                <a:cubicBezTo>
                  <a:pt x="16165" y="67155"/>
                  <a:pt x="33855" y="94051"/>
                  <a:pt x="46653" y="111968"/>
                </a:cubicBezTo>
                <a:cubicBezTo>
                  <a:pt x="55692" y="124622"/>
                  <a:pt x="67093" y="135696"/>
                  <a:pt x="74645" y="149290"/>
                </a:cubicBezTo>
                <a:cubicBezTo>
                  <a:pt x="82779" y="163931"/>
                  <a:pt x="83094" y="182667"/>
                  <a:pt x="93306" y="195943"/>
                </a:cubicBezTo>
                <a:cubicBezTo>
                  <a:pt x="131907" y="246124"/>
                  <a:pt x="225264" y="318305"/>
                  <a:pt x="270588" y="354564"/>
                </a:cubicBezTo>
                <a:cubicBezTo>
                  <a:pt x="298680" y="377037"/>
                  <a:pt x="334162" y="401295"/>
                  <a:pt x="363894" y="419878"/>
                </a:cubicBezTo>
                <a:cubicBezTo>
                  <a:pt x="394652" y="439102"/>
                  <a:pt x="427021" y="455743"/>
                  <a:pt x="457200" y="475862"/>
                </a:cubicBezTo>
                <a:cubicBezTo>
                  <a:pt x="475861" y="488303"/>
                  <a:pt x="492569" y="504349"/>
                  <a:pt x="513184" y="513184"/>
                </a:cubicBezTo>
                <a:cubicBezTo>
                  <a:pt x="536758" y="523287"/>
                  <a:pt x="562947" y="525625"/>
                  <a:pt x="587829" y="531845"/>
                </a:cubicBezTo>
                <a:cubicBezTo>
                  <a:pt x="615821" y="547396"/>
                  <a:pt x="642543" y="565493"/>
                  <a:pt x="671804" y="578498"/>
                </a:cubicBezTo>
                <a:cubicBezTo>
                  <a:pt x="698767" y="590482"/>
                  <a:pt x="728280" y="595796"/>
                  <a:pt x="755780" y="606490"/>
                </a:cubicBezTo>
                <a:cubicBezTo>
                  <a:pt x="784329" y="617593"/>
                  <a:pt x="810869" y="633618"/>
                  <a:pt x="839755" y="643813"/>
                </a:cubicBezTo>
                <a:cubicBezTo>
                  <a:pt x="863940" y="652349"/>
                  <a:pt x="889920" y="654824"/>
                  <a:pt x="914400" y="662474"/>
                </a:cubicBezTo>
                <a:cubicBezTo>
                  <a:pt x="939764" y="670400"/>
                  <a:pt x="963746" y="682334"/>
                  <a:pt x="989045" y="690466"/>
                </a:cubicBezTo>
                <a:cubicBezTo>
                  <a:pt x="1050872" y="710339"/>
                  <a:pt x="1113453" y="727788"/>
                  <a:pt x="1175657" y="746449"/>
                </a:cubicBezTo>
                <a:cubicBezTo>
                  <a:pt x="1206759" y="755780"/>
                  <a:pt x="1236604" y="771744"/>
                  <a:pt x="1268963" y="774441"/>
                </a:cubicBezTo>
                <a:lnTo>
                  <a:pt x="1380931" y="783772"/>
                </a:lnTo>
                <a:lnTo>
                  <a:pt x="1520890" y="793102"/>
                </a:lnTo>
                <a:lnTo>
                  <a:pt x="1642188" y="802433"/>
                </a:lnTo>
                <a:lnTo>
                  <a:pt x="2202025" y="793102"/>
                </a:lnTo>
                <a:cubicBezTo>
                  <a:pt x="2217876" y="792614"/>
                  <a:pt x="2233633" y="788787"/>
                  <a:pt x="2248678" y="783772"/>
                </a:cubicBezTo>
                <a:cubicBezTo>
                  <a:pt x="2261873" y="779374"/>
                  <a:pt x="2273216" y="770590"/>
                  <a:pt x="2286000" y="765111"/>
                </a:cubicBezTo>
                <a:cubicBezTo>
                  <a:pt x="2295040" y="761237"/>
                  <a:pt x="2304661" y="758890"/>
                  <a:pt x="2313992" y="755780"/>
                </a:cubicBezTo>
                <a:cubicBezTo>
                  <a:pt x="2323323" y="746449"/>
                  <a:pt x="2334665" y="738767"/>
                  <a:pt x="2341984" y="727788"/>
                </a:cubicBezTo>
                <a:cubicBezTo>
                  <a:pt x="2362988" y="696282"/>
                  <a:pt x="2346604" y="626511"/>
                  <a:pt x="2341984" y="606490"/>
                </a:cubicBezTo>
                <a:cubicBezTo>
                  <a:pt x="2339462" y="595563"/>
                  <a:pt x="2332080" y="585503"/>
                  <a:pt x="2323323" y="578498"/>
                </a:cubicBezTo>
                <a:cubicBezTo>
                  <a:pt x="2315643" y="572354"/>
                  <a:pt x="2304662" y="572278"/>
                  <a:pt x="2295331" y="569168"/>
                </a:cubicBezTo>
                <a:cubicBezTo>
                  <a:pt x="2262757" y="544737"/>
                  <a:pt x="2223612" y="511902"/>
                  <a:pt x="2183363" y="503853"/>
                </a:cubicBezTo>
                <a:cubicBezTo>
                  <a:pt x="2159107" y="499002"/>
                  <a:pt x="2103505" y="487361"/>
                  <a:pt x="2080727" y="485192"/>
                </a:cubicBezTo>
                <a:cubicBezTo>
                  <a:pt x="2034181" y="480759"/>
                  <a:pt x="1987420" y="478972"/>
                  <a:pt x="1940767" y="475862"/>
                </a:cubicBezTo>
                <a:cubicBezTo>
                  <a:pt x="1831910" y="478972"/>
                  <a:pt x="1722962" y="479754"/>
                  <a:pt x="1614196" y="485192"/>
                </a:cubicBezTo>
                <a:cubicBezTo>
                  <a:pt x="1598357" y="485984"/>
                  <a:pt x="1582268" y="488633"/>
                  <a:pt x="1567543" y="494523"/>
                </a:cubicBezTo>
                <a:cubicBezTo>
                  <a:pt x="1535257" y="507437"/>
                  <a:pt x="1506198" y="527478"/>
                  <a:pt x="1474237" y="541176"/>
                </a:cubicBezTo>
                <a:cubicBezTo>
                  <a:pt x="1452466" y="550507"/>
                  <a:pt x="1429383" y="557233"/>
                  <a:pt x="1408923" y="569168"/>
                </a:cubicBezTo>
                <a:cubicBezTo>
                  <a:pt x="1316518" y="623071"/>
                  <a:pt x="1408369" y="597270"/>
                  <a:pt x="1315616" y="615821"/>
                </a:cubicBezTo>
                <a:cubicBezTo>
                  <a:pt x="1212115" y="667571"/>
                  <a:pt x="1375198" y="583248"/>
                  <a:pt x="1203649" y="690466"/>
                </a:cubicBezTo>
                <a:lnTo>
                  <a:pt x="1129004" y="737119"/>
                </a:lnTo>
                <a:cubicBezTo>
                  <a:pt x="1122784" y="749560"/>
                  <a:pt x="1119247" y="763756"/>
                  <a:pt x="1110343" y="774441"/>
                </a:cubicBezTo>
                <a:cubicBezTo>
                  <a:pt x="1103164" y="783056"/>
                  <a:pt x="1090280" y="785173"/>
                  <a:pt x="1082351" y="793102"/>
                </a:cubicBezTo>
                <a:cubicBezTo>
                  <a:pt x="1071355" y="804098"/>
                  <a:pt x="1063690" y="817984"/>
                  <a:pt x="1054359" y="830425"/>
                </a:cubicBezTo>
                <a:cubicBezTo>
                  <a:pt x="1030909" y="900781"/>
                  <a:pt x="1065269" y="816789"/>
                  <a:pt x="1017037" y="877078"/>
                </a:cubicBezTo>
                <a:cubicBezTo>
                  <a:pt x="1010893" y="884758"/>
                  <a:pt x="1012105" y="896273"/>
                  <a:pt x="1007706" y="905070"/>
                </a:cubicBezTo>
                <a:cubicBezTo>
                  <a:pt x="1002691" y="915100"/>
                  <a:pt x="994060" y="923032"/>
                  <a:pt x="989045" y="933062"/>
                </a:cubicBezTo>
                <a:cubicBezTo>
                  <a:pt x="984647" y="941859"/>
                  <a:pt x="983784" y="952099"/>
                  <a:pt x="979714" y="961053"/>
                </a:cubicBezTo>
                <a:cubicBezTo>
                  <a:pt x="968203" y="986378"/>
                  <a:pt x="942392" y="1035698"/>
                  <a:pt x="942392" y="1035698"/>
                </a:cubicBezTo>
                <a:cubicBezTo>
                  <a:pt x="935981" y="1067751"/>
                  <a:pt x="932512" y="1088940"/>
                  <a:pt x="923731" y="1119674"/>
                </a:cubicBezTo>
                <a:cubicBezTo>
                  <a:pt x="921029" y="1129131"/>
                  <a:pt x="917510" y="1138335"/>
                  <a:pt x="914400" y="1147666"/>
                </a:cubicBezTo>
                <a:cubicBezTo>
                  <a:pt x="911290" y="1169437"/>
                  <a:pt x="909003" y="1191342"/>
                  <a:pt x="905069" y="1212980"/>
                </a:cubicBezTo>
                <a:cubicBezTo>
                  <a:pt x="902775" y="1225597"/>
                  <a:pt x="898521" y="1237784"/>
                  <a:pt x="895739" y="1250302"/>
                </a:cubicBezTo>
                <a:cubicBezTo>
                  <a:pt x="892299" y="1265783"/>
                  <a:pt x="889518" y="1281404"/>
                  <a:pt x="886408" y="1296955"/>
                </a:cubicBezTo>
                <a:cubicBezTo>
                  <a:pt x="889518" y="1427584"/>
                  <a:pt x="890410" y="1558284"/>
                  <a:pt x="895739" y="1688841"/>
                </a:cubicBezTo>
                <a:cubicBezTo>
                  <a:pt x="896636" y="1710815"/>
                  <a:pt x="902162" y="1732356"/>
                  <a:pt x="905069" y="1754155"/>
                </a:cubicBezTo>
                <a:cubicBezTo>
                  <a:pt x="908383" y="1779010"/>
                  <a:pt x="909914" y="1804129"/>
                  <a:pt x="914400" y="1828800"/>
                </a:cubicBezTo>
                <a:cubicBezTo>
                  <a:pt x="916159" y="1838477"/>
                  <a:pt x="921029" y="1847335"/>
                  <a:pt x="923731" y="1856792"/>
                </a:cubicBezTo>
                <a:cubicBezTo>
                  <a:pt x="927254" y="1869122"/>
                  <a:pt x="930767" y="1881498"/>
                  <a:pt x="933061" y="1894115"/>
                </a:cubicBezTo>
                <a:cubicBezTo>
                  <a:pt x="952438" y="2000693"/>
                  <a:pt x="928940" y="1919075"/>
                  <a:pt x="961053" y="2015413"/>
                </a:cubicBezTo>
                <a:cubicBezTo>
                  <a:pt x="971774" y="2047576"/>
                  <a:pt x="963430" y="2036450"/>
                  <a:pt x="979714" y="2052735"/>
                </a:cubicBezTo>
              </a:path>
            </a:pathLst>
          </a:cu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51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Остановка Актёр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3812" y="2068221"/>
            <a:ext cx="6783355" cy="4351338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 (https://www.youtube.com/watch?v=rHa2u6PlKr8 )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«Попробуй угадай»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Заполнение блокнотик журналиста</a:t>
            </a:r>
          </a:p>
        </p:txBody>
      </p:sp>
      <p:pic>
        <p:nvPicPr>
          <p:cNvPr id="6148" name="Picture 4" descr="https://ic.pics.livejournal.com/af_anny/14277648/553571/553571_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7385" y="2154252"/>
            <a:ext cx="4430423" cy="3322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олилиния 3"/>
          <p:cNvSpPr/>
          <p:nvPr/>
        </p:nvSpPr>
        <p:spPr>
          <a:xfrm>
            <a:off x="0" y="5215634"/>
            <a:ext cx="4572000" cy="1642366"/>
          </a:xfrm>
          <a:custGeom>
            <a:avLst/>
            <a:gdLst>
              <a:gd name="connsiteX0" fmla="*/ 0 w 4572000"/>
              <a:gd name="connsiteY0" fmla="*/ 1614196 h 1642366"/>
              <a:gd name="connsiteX1" fmla="*/ 279919 w 4572000"/>
              <a:gd name="connsiteY1" fmla="*/ 1548882 h 1642366"/>
              <a:gd name="connsiteX2" fmla="*/ 317241 w 4572000"/>
              <a:gd name="connsiteY2" fmla="*/ 1530221 h 1642366"/>
              <a:gd name="connsiteX3" fmla="*/ 466531 w 4572000"/>
              <a:gd name="connsiteY3" fmla="*/ 1492898 h 1642366"/>
              <a:gd name="connsiteX4" fmla="*/ 569168 w 4572000"/>
              <a:gd name="connsiteY4" fmla="*/ 1446245 h 1642366"/>
              <a:gd name="connsiteX5" fmla="*/ 746449 w 4572000"/>
              <a:gd name="connsiteY5" fmla="*/ 1390262 h 1642366"/>
              <a:gd name="connsiteX6" fmla="*/ 821094 w 4572000"/>
              <a:gd name="connsiteY6" fmla="*/ 1362270 h 1642366"/>
              <a:gd name="connsiteX7" fmla="*/ 1073021 w 4572000"/>
              <a:gd name="connsiteY7" fmla="*/ 1287625 h 1642366"/>
              <a:gd name="connsiteX8" fmla="*/ 1119674 w 4572000"/>
              <a:gd name="connsiteY8" fmla="*/ 1268964 h 1642366"/>
              <a:gd name="connsiteX9" fmla="*/ 1418253 w 4572000"/>
              <a:gd name="connsiteY9" fmla="*/ 1166327 h 1642366"/>
              <a:gd name="connsiteX10" fmla="*/ 1464907 w 4572000"/>
              <a:gd name="connsiteY10" fmla="*/ 1156996 h 1642366"/>
              <a:gd name="connsiteX11" fmla="*/ 1726164 w 4572000"/>
              <a:gd name="connsiteY11" fmla="*/ 1063690 h 1642366"/>
              <a:gd name="connsiteX12" fmla="*/ 2034074 w 4572000"/>
              <a:gd name="connsiteY12" fmla="*/ 979715 h 1642366"/>
              <a:gd name="connsiteX13" fmla="*/ 2286000 w 4572000"/>
              <a:gd name="connsiteY13" fmla="*/ 877078 h 1642366"/>
              <a:gd name="connsiteX14" fmla="*/ 2313992 w 4572000"/>
              <a:gd name="connsiteY14" fmla="*/ 858417 h 1642366"/>
              <a:gd name="connsiteX15" fmla="*/ 2537927 w 4572000"/>
              <a:gd name="connsiteY15" fmla="*/ 746449 h 1642366"/>
              <a:gd name="connsiteX16" fmla="*/ 2696547 w 4572000"/>
              <a:gd name="connsiteY16" fmla="*/ 625151 h 1642366"/>
              <a:gd name="connsiteX17" fmla="*/ 2911151 w 4572000"/>
              <a:gd name="connsiteY17" fmla="*/ 373225 h 1642366"/>
              <a:gd name="connsiteX18" fmla="*/ 2939143 w 4572000"/>
              <a:gd name="connsiteY18" fmla="*/ 289249 h 1642366"/>
              <a:gd name="connsiteX19" fmla="*/ 2939143 w 4572000"/>
              <a:gd name="connsiteY19" fmla="*/ 121298 h 1642366"/>
              <a:gd name="connsiteX20" fmla="*/ 2929813 w 4572000"/>
              <a:gd name="connsiteY20" fmla="*/ 93307 h 1642366"/>
              <a:gd name="connsiteX21" fmla="*/ 2911151 w 4572000"/>
              <a:gd name="connsiteY21" fmla="*/ 74645 h 1642366"/>
              <a:gd name="connsiteX22" fmla="*/ 2892490 w 4572000"/>
              <a:gd name="connsiteY22" fmla="*/ 46654 h 1642366"/>
              <a:gd name="connsiteX23" fmla="*/ 2864498 w 4572000"/>
              <a:gd name="connsiteY23" fmla="*/ 37323 h 1642366"/>
              <a:gd name="connsiteX24" fmla="*/ 2836507 w 4572000"/>
              <a:gd name="connsiteY24" fmla="*/ 18662 h 1642366"/>
              <a:gd name="connsiteX25" fmla="*/ 2761862 w 4572000"/>
              <a:gd name="connsiteY25" fmla="*/ 0 h 1642366"/>
              <a:gd name="connsiteX26" fmla="*/ 2537927 w 4572000"/>
              <a:gd name="connsiteY26" fmla="*/ 18662 h 1642366"/>
              <a:gd name="connsiteX27" fmla="*/ 2258009 w 4572000"/>
              <a:gd name="connsiteY27" fmla="*/ 111968 h 1642366"/>
              <a:gd name="connsiteX28" fmla="*/ 2220686 w 4572000"/>
              <a:gd name="connsiteY28" fmla="*/ 130629 h 1642366"/>
              <a:gd name="connsiteX29" fmla="*/ 2164702 w 4572000"/>
              <a:gd name="connsiteY29" fmla="*/ 186613 h 1642366"/>
              <a:gd name="connsiteX30" fmla="*/ 2090058 w 4572000"/>
              <a:gd name="connsiteY30" fmla="*/ 317241 h 1642366"/>
              <a:gd name="connsiteX31" fmla="*/ 2071396 w 4572000"/>
              <a:gd name="connsiteY31" fmla="*/ 382556 h 1642366"/>
              <a:gd name="connsiteX32" fmla="*/ 2071396 w 4572000"/>
              <a:gd name="connsiteY32" fmla="*/ 662474 h 1642366"/>
              <a:gd name="connsiteX33" fmla="*/ 2080727 w 4572000"/>
              <a:gd name="connsiteY33" fmla="*/ 699796 h 1642366"/>
              <a:gd name="connsiteX34" fmla="*/ 2108719 w 4572000"/>
              <a:gd name="connsiteY34" fmla="*/ 746449 h 1642366"/>
              <a:gd name="connsiteX35" fmla="*/ 2155372 w 4572000"/>
              <a:gd name="connsiteY35" fmla="*/ 821094 h 1642366"/>
              <a:gd name="connsiteX36" fmla="*/ 2174033 w 4572000"/>
              <a:gd name="connsiteY36" fmla="*/ 858417 h 1642366"/>
              <a:gd name="connsiteX37" fmla="*/ 2360645 w 4572000"/>
              <a:gd name="connsiteY37" fmla="*/ 1035698 h 1642366"/>
              <a:gd name="connsiteX38" fmla="*/ 2463282 w 4572000"/>
              <a:gd name="connsiteY38" fmla="*/ 1063690 h 1642366"/>
              <a:gd name="connsiteX39" fmla="*/ 2696547 w 4572000"/>
              <a:gd name="connsiteY39" fmla="*/ 1203649 h 1642366"/>
              <a:gd name="connsiteX40" fmla="*/ 2836507 w 4572000"/>
              <a:gd name="connsiteY40" fmla="*/ 1259633 h 1642366"/>
              <a:gd name="connsiteX41" fmla="*/ 2873829 w 4572000"/>
              <a:gd name="connsiteY41" fmla="*/ 1268964 h 1642366"/>
              <a:gd name="connsiteX42" fmla="*/ 3004458 w 4572000"/>
              <a:gd name="connsiteY42" fmla="*/ 1324947 h 1642366"/>
              <a:gd name="connsiteX43" fmla="*/ 3172409 w 4572000"/>
              <a:gd name="connsiteY43" fmla="*/ 1352939 h 1642366"/>
              <a:gd name="connsiteX44" fmla="*/ 3331029 w 4572000"/>
              <a:gd name="connsiteY44" fmla="*/ 1390262 h 1642366"/>
              <a:gd name="connsiteX45" fmla="*/ 3359021 w 4572000"/>
              <a:gd name="connsiteY45" fmla="*/ 1399592 h 1642366"/>
              <a:gd name="connsiteX46" fmla="*/ 3508311 w 4572000"/>
              <a:gd name="connsiteY46" fmla="*/ 1436915 h 1642366"/>
              <a:gd name="connsiteX47" fmla="*/ 3928188 w 4572000"/>
              <a:gd name="connsiteY47" fmla="*/ 1558213 h 1642366"/>
              <a:gd name="connsiteX48" fmla="*/ 4301413 w 4572000"/>
              <a:gd name="connsiteY48" fmla="*/ 1604866 h 1642366"/>
              <a:gd name="connsiteX49" fmla="*/ 4432041 w 4572000"/>
              <a:gd name="connsiteY49" fmla="*/ 1623527 h 1642366"/>
              <a:gd name="connsiteX50" fmla="*/ 4506686 w 4572000"/>
              <a:gd name="connsiteY50" fmla="*/ 1632858 h 1642366"/>
              <a:gd name="connsiteX51" fmla="*/ 4572000 w 4572000"/>
              <a:gd name="connsiteY51" fmla="*/ 1642188 h 1642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572000" h="1642366">
                <a:moveTo>
                  <a:pt x="0" y="1614196"/>
                </a:moveTo>
                <a:cubicBezTo>
                  <a:pt x="34569" y="1606789"/>
                  <a:pt x="255851" y="1560916"/>
                  <a:pt x="279919" y="1548882"/>
                </a:cubicBezTo>
                <a:cubicBezTo>
                  <a:pt x="292360" y="1542662"/>
                  <a:pt x="303919" y="1534218"/>
                  <a:pt x="317241" y="1530221"/>
                </a:cubicBezTo>
                <a:cubicBezTo>
                  <a:pt x="366373" y="1515481"/>
                  <a:pt x="417458" y="1507833"/>
                  <a:pt x="466531" y="1492898"/>
                </a:cubicBezTo>
                <a:cubicBezTo>
                  <a:pt x="670250" y="1430897"/>
                  <a:pt x="436891" y="1492255"/>
                  <a:pt x="569168" y="1446245"/>
                </a:cubicBezTo>
                <a:cubicBezTo>
                  <a:pt x="627699" y="1425887"/>
                  <a:pt x="687659" y="1409859"/>
                  <a:pt x="746449" y="1390262"/>
                </a:cubicBezTo>
                <a:cubicBezTo>
                  <a:pt x="771659" y="1381859"/>
                  <a:pt x="795743" y="1370237"/>
                  <a:pt x="821094" y="1362270"/>
                </a:cubicBezTo>
                <a:cubicBezTo>
                  <a:pt x="904649" y="1336010"/>
                  <a:pt x="989424" y="1313749"/>
                  <a:pt x="1073021" y="1287625"/>
                </a:cubicBezTo>
                <a:cubicBezTo>
                  <a:pt x="1089008" y="1282629"/>
                  <a:pt x="1103872" y="1274516"/>
                  <a:pt x="1119674" y="1268964"/>
                </a:cubicBezTo>
                <a:lnTo>
                  <a:pt x="1418253" y="1166327"/>
                </a:lnTo>
                <a:cubicBezTo>
                  <a:pt x="1433339" y="1161434"/>
                  <a:pt x="1449862" y="1162011"/>
                  <a:pt x="1464907" y="1156996"/>
                </a:cubicBezTo>
                <a:cubicBezTo>
                  <a:pt x="1552635" y="1127753"/>
                  <a:pt x="1637875" y="1091190"/>
                  <a:pt x="1726164" y="1063690"/>
                </a:cubicBezTo>
                <a:cubicBezTo>
                  <a:pt x="1827736" y="1032053"/>
                  <a:pt x="1935552" y="1019854"/>
                  <a:pt x="2034074" y="979715"/>
                </a:cubicBezTo>
                <a:cubicBezTo>
                  <a:pt x="2118049" y="945503"/>
                  <a:pt x="2202799" y="913132"/>
                  <a:pt x="2286000" y="877078"/>
                </a:cubicBezTo>
                <a:cubicBezTo>
                  <a:pt x="2296289" y="872619"/>
                  <a:pt x="2304132" y="863758"/>
                  <a:pt x="2313992" y="858417"/>
                </a:cubicBezTo>
                <a:cubicBezTo>
                  <a:pt x="2501106" y="757064"/>
                  <a:pt x="2442327" y="778317"/>
                  <a:pt x="2537927" y="746449"/>
                </a:cubicBezTo>
                <a:cubicBezTo>
                  <a:pt x="2590800" y="706016"/>
                  <a:pt x="2646549" y="669089"/>
                  <a:pt x="2696547" y="625151"/>
                </a:cubicBezTo>
                <a:cubicBezTo>
                  <a:pt x="2786885" y="545764"/>
                  <a:pt x="2858547" y="478434"/>
                  <a:pt x="2911151" y="373225"/>
                </a:cubicBezTo>
                <a:cubicBezTo>
                  <a:pt x="2924346" y="346834"/>
                  <a:pt x="2929812" y="317241"/>
                  <a:pt x="2939143" y="289249"/>
                </a:cubicBezTo>
                <a:cubicBezTo>
                  <a:pt x="2950061" y="201906"/>
                  <a:pt x="2953823" y="216722"/>
                  <a:pt x="2939143" y="121298"/>
                </a:cubicBezTo>
                <a:cubicBezTo>
                  <a:pt x="2937648" y="111577"/>
                  <a:pt x="2934873" y="101740"/>
                  <a:pt x="2929813" y="93307"/>
                </a:cubicBezTo>
                <a:cubicBezTo>
                  <a:pt x="2925287" y="85763"/>
                  <a:pt x="2916647" y="81515"/>
                  <a:pt x="2911151" y="74645"/>
                </a:cubicBezTo>
                <a:cubicBezTo>
                  <a:pt x="2904146" y="65889"/>
                  <a:pt x="2901246" y="53659"/>
                  <a:pt x="2892490" y="46654"/>
                </a:cubicBezTo>
                <a:cubicBezTo>
                  <a:pt x="2884810" y="40510"/>
                  <a:pt x="2873295" y="41722"/>
                  <a:pt x="2864498" y="37323"/>
                </a:cubicBezTo>
                <a:cubicBezTo>
                  <a:pt x="2854468" y="32308"/>
                  <a:pt x="2847046" y="22494"/>
                  <a:pt x="2836507" y="18662"/>
                </a:cubicBezTo>
                <a:cubicBezTo>
                  <a:pt x="2812404" y="9897"/>
                  <a:pt x="2761862" y="0"/>
                  <a:pt x="2761862" y="0"/>
                </a:cubicBezTo>
                <a:cubicBezTo>
                  <a:pt x="2687217" y="6221"/>
                  <a:pt x="2611674" y="5551"/>
                  <a:pt x="2537927" y="18662"/>
                </a:cubicBezTo>
                <a:cubicBezTo>
                  <a:pt x="2417765" y="40024"/>
                  <a:pt x="2356602" y="66463"/>
                  <a:pt x="2258009" y="111968"/>
                </a:cubicBezTo>
                <a:cubicBezTo>
                  <a:pt x="2245380" y="117797"/>
                  <a:pt x="2233127" y="124409"/>
                  <a:pt x="2220686" y="130629"/>
                </a:cubicBezTo>
                <a:cubicBezTo>
                  <a:pt x="2202025" y="149290"/>
                  <a:pt x="2176504" y="163008"/>
                  <a:pt x="2164702" y="186613"/>
                </a:cubicBezTo>
                <a:cubicBezTo>
                  <a:pt x="2117350" y="281318"/>
                  <a:pt x="2142811" y="238112"/>
                  <a:pt x="2090058" y="317241"/>
                </a:cubicBezTo>
                <a:cubicBezTo>
                  <a:pt x="2083837" y="339013"/>
                  <a:pt x="2076140" y="360416"/>
                  <a:pt x="2071396" y="382556"/>
                </a:cubicBezTo>
                <a:cubicBezTo>
                  <a:pt x="2051093" y="477301"/>
                  <a:pt x="2063869" y="560855"/>
                  <a:pt x="2071396" y="662474"/>
                </a:cubicBezTo>
                <a:cubicBezTo>
                  <a:pt x="2072343" y="675263"/>
                  <a:pt x="2075519" y="688078"/>
                  <a:pt x="2080727" y="699796"/>
                </a:cubicBezTo>
                <a:cubicBezTo>
                  <a:pt x="2088093" y="716368"/>
                  <a:pt x="2101215" y="729939"/>
                  <a:pt x="2108719" y="746449"/>
                </a:cubicBezTo>
                <a:cubicBezTo>
                  <a:pt x="2142513" y="820796"/>
                  <a:pt x="2104407" y="787118"/>
                  <a:pt x="2155372" y="821094"/>
                </a:cubicBezTo>
                <a:cubicBezTo>
                  <a:pt x="2161592" y="833535"/>
                  <a:pt x="2166057" y="847022"/>
                  <a:pt x="2174033" y="858417"/>
                </a:cubicBezTo>
                <a:cubicBezTo>
                  <a:pt x="2211156" y="911450"/>
                  <a:pt x="2326994" y="1026521"/>
                  <a:pt x="2360645" y="1035698"/>
                </a:cubicBezTo>
                <a:lnTo>
                  <a:pt x="2463282" y="1063690"/>
                </a:lnTo>
                <a:cubicBezTo>
                  <a:pt x="2577696" y="1142900"/>
                  <a:pt x="2575547" y="1149872"/>
                  <a:pt x="2696547" y="1203649"/>
                </a:cubicBezTo>
                <a:cubicBezTo>
                  <a:pt x="2742463" y="1224056"/>
                  <a:pt x="2789358" y="1242262"/>
                  <a:pt x="2836507" y="1259633"/>
                </a:cubicBezTo>
                <a:cubicBezTo>
                  <a:pt x="2848540" y="1264066"/>
                  <a:pt x="2861877" y="1264316"/>
                  <a:pt x="2873829" y="1268964"/>
                </a:cubicBezTo>
                <a:cubicBezTo>
                  <a:pt x="2917981" y="1286134"/>
                  <a:pt x="2958854" y="1312121"/>
                  <a:pt x="3004458" y="1324947"/>
                </a:cubicBezTo>
                <a:cubicBezTo>
                  <a:pt x="3059094" y="1340313"/>
                  <a:pt x="3116755" y="1341808"/>
                  <a:pt x="3172409" y="1352939"/>
                </a:cubicBezTo>
                <a:cubicBezTo>
                  <a:pt x="3225671" y="1363592"/>
                  <a:pt x="3278333" y="1377088"/>
                  <a:pt x="3331029" y="1390262"/>
                </a:cubicBezTo>
                <a:cubicBezTo>
                  <a:pt x="3340571" y="1392647"/>
                  <a:pt x="3349510" y="1397089"/>
                  <a:pt x="3359021" y="1399592"/>
                </a:cubicBezTo>
                <a:cubicBezTo>
                  <a:pt x="3408627" y="1412646"/>
                  <a:pt x="3459081" y="1422506"/>
                  <a:pt x="3508311" y="1436915"/>
                </a:cubicBezTo>
                <a:cubicBezTo>
                  <a:pt x="3694680" y="1491462"/>
                  <a:pt x="3747168" y="1522892"/>
                  <a:pt x="3928188" y="1558213"/>
                </a:cubicBezTo>
                <a:cubicBezTo>
                  <a:pt x="4061001" y="1584128"/>
                  <a:pt x="4168349" y="1588737"/>
                  <a:pt x="4301413" y="1604866"/>
                </a:cubicBezTo>
                <a:cubicBezTo>
                  <a:pt x="4345078" y="1610159"/>
                  <a:pt x="4388460" y="1617584"/>
                  <a:pt x="4432041" y="1623527"/>
                </a:cubicBezTo>
                <a:cubicBezTo>
                  <a:pt x="4456886" y="1626915"/>
                  <a:pt x="4481952" y="1628736"/>
                  <a:pt x="4506686" y="1632858"/>
                </a:cubicBezTo>
                <a:cubicBezTo>
                  <a:pt x="4576244" y="1644451"/>
                  <a:pt x="4514318" y="1642188"/>
                  <a:pt x="4572000" y="1642188"/>
                </a:cubicBezTo>
              </a:path>
            </a:pathLst>
          </a:cu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721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515</Words>
  <Application>Microsoft Office PowerPoint</Application>
  <PresentationFormat>Широкоэкранный</PresentationFormat>
  <Paragraphs>108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Конспект мероприятия «Путешествие к профессиям» </vt:lpstr>
      <vt:lpstr>Презентация PowerPoint</vt:lpstr>
      <vt:lpstr>Презентация PowerPoint</vt:lpstr>
      <vt:lpstr>1.Предворительный этап    </vt:lpstr>
      <vt:lpstr>2. Основной этап </vt:lpstr>
      <vt:lpstr>1. Остановка – Кинолог</vt:lpstr>
      <vt:lpstr>2.Остановка Художник мультипликатор (аниматор)</vt:lpstr>
      <vt:lpstr>3. Остановка - Пилот </vt:lpstr>
      <vt:lpstr>4. Остановка Актёр </vt:lpstr>
      <vt:lpstr>5.Остановка-Пожарный </vt:lpstr>
      <vt:lpstr>3.Рефлексия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Конспект мероприятия «Путешествие к профессиям» </dc:title>
  <dc:creator>Роман</dc:creator>
  <cp:lastModifiedBy>Роман</cp:lastModifiedBy>
  <cp:revision>22</cp:revision>
  <dcterms:created xsi:type="dcterms:W3CDTF">2022-05-17T05:38:27Z</dcterms:created>
  <dcterms:modified xsi:type="dcterms:W3CDTF">2024-03-16T14:56:23Z</dcterms:modified>
</cp:coreProperties>
</file>