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1" r:id="rId7"/>
    <p:sldId id="263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81" autoAdjust="0"/>
    <p:restoredTop sz="94660"/>
  </p:normalViewPr>
  <p:slideViewPr>
    <p:cSldViewPr>
      <p:cViewPr varScale="1">
        <p:scale>
          <a:sx n="71" d="100"/>
          <a:sy n="71" d="100"/>
        </p:scale>
        <p:origin x="-15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92AB-FDB8-42FF-85F6-0877D182906B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26F92-0008-4734-A1D3-64D1F7F948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92AB-FDB8-42FF-85F6-0877D182906B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26F92-0008-4734-A1D3-64D1F7F948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92AB-FDB8-42FF-85F6-0877D182906B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26F92-0008-4734-A1D3-64D1F7F948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92AB-FDB8-42FF-85F6-0877D182906B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26F92-0008-4734-A1D3-64D1F7F948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92AB-FDB8-42FF-85F6-0877D182906B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26F92-0008-4734-A1D3-64D1F7F948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92AB-FDB8-42FF-85F6-0877D182906B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26F92-0008-4734-A1D3-64D1F7F948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92AB-FDB8-42FF-85F6-0877D182906B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26F92-0008-4734-A1D3-64D1F7F948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92AB-FDB8-42FF-85F6-0877D182906B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26F92-0008-4734-A1D3-64D1F7F948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92AB-FDB8-42FF-85F6-0877D182906B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26F92-0008-4734-A1D3-64D1F7F948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92AB-FDB8-42FF-85F6-0877D182906B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26F92-0008-4734-A1D3-64D1F7F948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92AB-FDB8-42FF-85F6-0877D182906B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26F92-0008-4734-A1D3-64D1F7F948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F692AB-FDB8-42FF-85F6-0877D182906B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526F92-0008-4734-A1D3-64D1F7F948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Обложка 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5072098" cy="652725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57818" y="571480"/>
            <a:ext cx="371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71736" y="500042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285720" y="4500570"/>
            <a:ext cx="478634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Презентация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 descr="C:\Users\User\Desktop\108719-maslenica-dlya-detey-26.jpg"/>
          <p:cNvPicPr>
            <a:picLocks noChangeAspect="1" noChangeArrowheads="1"/>
          </p:cNvPicPr>
          <p:nvPr/>
        </p:nvPicPr>
        <p:blipFill>
          <a:blip r:embed="rId3"/>
          <a:srcRect l="4000" t="6000" r="10000" b="8000"/>
          <a:stretch>
            <a:fillRect/>
          </a:stretch>
        </p:blipFill>
        <p:spPr bwMode="auto">
          <a:xfrm>
            <a:off x="5357818" y="1643050"/>
            <a:ext cx="3571868" cy="3571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4537042" cy="650083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642918"/>
            <a:ext cx="35719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Цель: Формировать у детей понятие о русских народных традициях и обычаях, о праздновании Масленицы; Знакомить с русским народным фольклором; Воспитывать и пробуждать интерес к истории и культуре России.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0034" y="3857628"/>
            <a:ext cx="22860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Сегодня мы хотим вам рассказать об одном русском народном празднике.</a:t>
            </a:r>
            <a:endParaRPr lang="ru-RU" dirty="0"/>
          </a:p>
        </p:txBody>
      </p:sp>
      <p:pic>
        <p:nvPicPr>
          <p:cNvPr id="6146" name="Picture 2" descr="C:\Users\User\Desktop\1676592060_gas-kvas-com-p-detskii-risunok-blini-na-maslenitsu-46.jpg"/>
          <p:cNvPicPr>
            <a:picLocks noChangeAspect="1" noChangeArrowheads="1"/>
          </p:cNvPicPr>
          <p:nvPr/>
        </p:nvPicPr>
        <p:blipFill>
          <a:blip r:embed="rId3"/>
          <a:srcRect l="14268" r="15580"/>
          <a:stretch>
            <a:fillRect/>
          </a:stretch>
        </p:blipFill>
        <p:spPr bwMode="auto">
          <a:xfrm>
            <a:off x="5000628" y="1857364"/>
            <a:ext cx="3929058" cy="315045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4692756" cy="664373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14348" y="2357430"/>
            <a:ext cx="3286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Масленицу принято печь блины и подавать их к столу со сметаной, маслом, сыром, творогом.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85786" y="857232"/>
            <a:ext cx="31432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Из глубокой древности пришел к нам любимый народный праздник Масленица. Его отмечают в конце зимы – начале весны.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000232" y="3643314"/>
            <a:ext cx="26432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Блин напоминает нам горячее весеннее солнышко.</a:t>
            </a:r>
            <a:endParaRPr lang="ru-RU" dirty="0"/>
          </a:p>
        </p:txBody>
      </p:sp>
      <p:pic>
        <p:nvPicPr>
          <p:cNvPr id="5123" name="Picture 3" descr="C:\Users\User\Desktop\маслениц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839769"/>
            <a:ext cx="3714776" cy="2786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C:\Users\User\Desktop\1676675995_gas-kvas-com-p-veseloe-solnishko-detskii-risunok-1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90554" y="0"/>
            <a:ext cx="4053446" cy="385762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4642294" cy="657229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85786" y="571480"/>
            <a:ext cx="34290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Зима в России долгая, суровая, снежная. Поэтому и старые, и малые радуются ярким солнечным лучам, ясному небу, звонкому чириканью воробьев</a:t>
            </a:r>
            <a:endParaRPr lang="ru-RU" dirty="0"/>
          </a:p>
        </p:txBody>
      </p:sp>
      <p:pic>
        <p:nvPicPr>
          <p:cNvPr id="7171" name="Picture 3" descr="C:\Users\User\Desktop\134117399_0_10c75b_690a6709_XL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743546"/>
            <a:ext cx="4429124" cy="382859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8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4685412" cy="663333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14348" y="1000108"/>
            <a:ext cx="392909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Масленицу повсюду ожидали с большим нетерпением. Это был самый веселый, самый разгульный праздник. Праздник Масленица – это проводы зимы и встреча весны. Масленичные гуляния продолжаются целую неделю:</a:t>
            </a:r>
            <a:endParaRPr lang="ru-RU" dirty="0"/>
          </a:p>
        </p:txBody>
      </p:sp>
      <p:pic>
        <p:nvPicPr>
          <p:cNvPr id="4098" name="Picture 2" descr="C:\Users\User\Desktop\maslenits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4143380"/>
            <a:ext cx="3454406" cy="23006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099" name="Picture 3" descr="C:\Users\User\Desktop\Maslen_2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428604"/>
            <a:ext cx="3398860" cy="33988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1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8"/>
            <a:ext cx="4584418" cy="64869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rot="10800000" flipV="1">
            <a:off x="642910" y="869374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Понедельник – встреча Масленицы.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 rot="10800000" flipV="1">
            <a:off x="642910" y="1369440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Вторник – </a:t>
            </a:r>
            <a:r>
              <a:rPr lang="ru-RU" dirty="0" err="1" smtClean="0"/>
              <a:t>заигрыши</a:t>
            </a:r>
            <a:r>
              <a:rPr lang="ru-RU" dirty="0" smtClean="0"/>
              <a:t> 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1857364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Среда – лакомка.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14348" y="2428868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Четверг – широкий четверг.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14348" y="2928934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Пятница – вечерки.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14348" y="3357562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Суббота – посиделки.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42910" y="3929066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Воскресенье – проводы Масленицы.</a:t>
            </a:r>
            <a:endParaRPr lang="ru-RU" dirty="0"/>
          </a:p>
        </p:txBody>
      </p:sp>
      <p:pic>
        <p:nvPicPr>
          <p:cNvPr id="3075" name="Picture 3" descr="C:\Users\User\Desktop\f929ca880da51990b64eebcc5cb3415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714356"/>
            <a:ext cx="3516010" cy="530051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471866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571480"/>
            <a:ext cx="40719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Отмечая наступление Масленицы, в старину жгли костры, прикрепляли горящие колеса к высоким столбам, славили солнце песнями и хороводами, торопили его к лету повернуть.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2571744"/>
            <a:ext cx="21431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Ребятишки и взрослые катались на санях с высоких ледяных гор, на карусели. Парни соревновались в силе и ловкости.</a:t>
            </a:r>
            <a:endParaRPr lang="ru-RU" dirty="0"/>
          </a:p>
        </p:txBody>
      </p:sp>
      <p:pic>
        <p:nvPicPr>
          <p:cNvPr id="2050" name="Picture 2" descr="C:\Users\User\Desktop\eab8bed8-abcc-5dfe-9dd5-0f5e97d856d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3000372"/>
            <a:ext cx="3561426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4786314" cy="677263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2910" y="500042"/>
            <a:ext cx="3714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Словом, на Масленицу «молодым веселье, старикам – почтенье. Солнцу радость. Оно от этого еще сильнее на лето поворачивает». Про масленую неделю мы вам рассказали, а теперь ждем вас в гости на блины с сыром, маслом и вареньем.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286380" y="4929198"/>
            <a:ext cx="38576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Материал подготовила: воспитатель</a:t>
            </a:r>
          </a:p>
          <a:p>
            <a:r>
              <a:rPr lang="ru-RU" dirty="0" smtClean="0"/>
              <a:t>Криволапова В.В</a:t>
            </a:r>
          </a:p>
          <a:p>
            <a:r>
              <a:rPr lang="ru-RU" dirty="0" smtClean="0"/>
              <a:t>МБДОУ ДС №27 СП Рябинка</a:t>
            </a:r>
          </a:p>
          <a:p>
            <a:endParaRPr lang="ru-RU" dirty="0"/>
          </a:p>
        </p:txBody>
      </p:sp>
      <p:pic>
        <p:nvPicPr>
          <p:cNvPr id="1026" name="Picture 2" descr="C:\Users\User\Desktop\e9210daf776523718bcdaa5fc6c24896-800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14290"/>
            <a:ext cx="3897326" cy="29229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289</Words>
  <Application>Microsoft Office PowerPoint</Application>
  <PresentationFormat>Экран (4:3)</PresentationFormat>
  <Paragraphs>22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Виктория</cp:lastModifiedBy>
  <cp:revision>15</cp:revision>
  <dcterms:created xsi:type="dcterms:W3CDTF">2024-03-16T11:51:29Z</dcterms:created>
  <dcterms:modified xsi:type="dcterms:W3CDTF">2024-03-16T14:57:29Z</dcterms:modified>
</cp:coreProperties>
</file>