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57" r:id="rId4"/>
    <p:sldId id="262" r:id="rId5"/>
    <p:sldId id="258" r:id="rId6"/>
    <p:sldId id="264" r:id="rId7"/>
    <p:sldId id="260" r:id="rId8"/>
    <p:sldId id="270" r:id="rId9"/>
    <p:sldId id="273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95" d="100"/>
          <a:sy n="95" d="100"/>
        </p:scale>
        <p:origin x="67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40007-93A4-422A-9EE3-0D25C8289B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3252C-D8FA-49D1-A00B-72CAEAB8241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КОГДА ИЗОБРЕЛИ ВЕЛОСИПЕД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b="1" dirty="0"/>
              <a:t>ОКРУЖАЮЩИЙ МИР 1 КЛАСС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11178" y="470646"/>
            <a:ext cx="960922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4400" b="1" dirty="0">
                <a:solidFill>
                  <a:srgbClr val="24406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Этот конь не ест овса, 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sz="4400" b="1" dirty="0">
                <a:solidFill>
                  <a:srgbClr val="24406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Вместо ног – два колеса.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sz="4400" b="1" dirty="0">
                <a:solidFill>
                  <a:srgbClr val="24406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Сядь верхом и мчись на нём,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solidFill>
                  <a:srgbClr val="24406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Только лучше правь  рулём. </a:t>
            </a:r>
            <a:endParaRPr lang="ru-RU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1318" y="3340792"/>
            <a:ext cx="5149420" cy="3127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8679" y="42109"/>
            <a:ext cx="4560737" cy="40794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43" y="312419"/>
            <a:ext cx="5775921" cy="3032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363" y="3271486"/>
            <a:ext cx="4259647" cy="33619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77501" y="5710079"/>
            <a:ext cx="3028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костотряс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08833" y="2679034"/>
            <a:ext cx="2551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самокат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81053" y="406958"/>
            <a:ext cx="1507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паук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04" y="70943"/>
            <a:ext cx="11726321" cy="66265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063" y="-1"/>
            <a:ext cx="9382850" cy="52778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577" y="5162876"/>
            <a:ext cx="3264568" cy="1582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145" y="1640375"/>
            <a:ext cx="2898549" cy="1882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727" y="5113776"/>
            <a:ext cx="1695390" cy="15981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14855" y="5436354"/>
            <a:ext cx="133149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i="1" cap="none" spc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беговел</a:t>
            </a:r>
            <a:endParaRPr lang="ru-RU" b="0" i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91075" y="5437314"/>
            <a:ext cx="133149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тандем</a:t>
            </a:r>
            <a:endParaRPr lang="ru-RU" b="0" i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22569" y="3681962"/>
            <a:ext cx="133149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bmx</a:t>
            </a:r>
            <a:endParaRPr lang="ru-RU" b="0" i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350" y="109140"/>
            <a:ext cx="3112871" cy="31128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643" y="3504499"/>
            <a:ext cx="2887578" cy="28875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1262" y="414499"/>
            <a:ext cx="39383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Видишь знак! Велосипед</a:t>
            </a:r>
            <a:endParaRPr lang="ru-RU" sz="2400" b="1" dirty="0"/>
          </a:p>
          <a:p>
            <a:r>
              <a:rPr lang="ru-RU" sz="2400" b="1" dirty="0"/>
              <a:t>В красный обведен кружок.</a:t>
            </a:r>
            <a:endParaRPr lang="ru-RU" sz="2400" b="1" dirty="0"/>
          </a:p>
          <a:p>
            <a:r>
              <a:rPr lang="ru-RU" sz="2400" b="1" dirty="0"/>
              <a:t>Для него проезда нет.</a:t>
            </a:r>
            <a:endParaRPr lang="ru-RU" sz="2400" b="1" dirty="0"/>
          </a:p>
          <a:p>
            <a:r>
              <a:rPr lang="ru-RU" sz="2400" b="1" dirty="0"/>
              <a:t>Помни это, мой дружок!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9350" y="3222011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Знак, как небо голубой.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опять велосипед.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Поезжай здесь на любом,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него запрета нет!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не стал причиной бед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Добрый друг – велосипед,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Ездить нужно осторожно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Специальною дорожкой!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7144" y="427307"/>
            <a:ext cx="59962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Учебник   с.19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7681" y="1964703"/>
            <a:ext cx="78589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   знаю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7681" y="3344324"/>
            <a:ext cx="9495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  не  знаю, новая информация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17681" y="4587588"/>
            <a:ext cx="8316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    информация удивила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8041" y="586678"/>
            <a:ext cx="1069206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 фразы: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6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на уроке я узнал…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удивился…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Мне понравилось…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Мне запомнилось…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Мне было непонятно (трудно)…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4721"/>
            <a:ext cx="12056395" cy="75516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PPT</Template>
  <TotalTime>0</TotalTime>
  <Words>651</Words>
  <Application>WPS Presentation</Application>
  <PresentationFormat>Широкоэкранный</PresentationFormat>
  <Paragraphs>47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SimSun</vt:lpstr>
      <vt:lpstr>Wingdings</vt:lpstr>
      <vt:lpstr>Times New Roman</vt:lpstr>
      <vt:lpstr>Book Antiqua</vt:lpstr>
      <vt:lpstr>Calibri</vt:lpstr>
      <vt:lpstr>Microsoft YaHei</vt:lpstr>
      <vt:lpstr>Arial Unicode MS</vt:lpstr>
      <vt:lpstr>Calibri Light</vt:lpstr>
      <vt:lpstr>Тема Office</vt:lpstr>
      <vt:lpstr>КОГДА ИЗОБРЕЛИ ВЕЛОСИПЕД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Бобылева</dc:creator>
  <cp:lastModifiedBy>User</cp:lastModifiedBy>
  <cp:revision>15</cp:revision>
  <dcterms:created xsi:type="dcterms:W3CDTF">2024-02-29T18:16:00Z</dcterms:created>
  <dcterms:modified xsi:type="dcterms:W3CDTF">2024-03-16T12:08:14Z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C2EF082D4C2D49B592C7608EE0E0E0E5_12</vt:lpwstr>
  </property>
  <property fmtid="{D5CDD505-2E9C-101B-9397-08002B2CF9AE}" pid="3" name="KSOProductBuildVer">
    <vt:lpwstr>1049-12.2.0.13538</vt:lpwstr>
  </property>
</Properties>
</file>