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628FD65E-2A47-46EC-846E-06A518B15D6C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3"/>
            <p14:sldId id="274"/>
            <p14:sldId id="27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3024" y="-11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0756410-14FA-4FA5-9517-8374A58CC53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51E162B-1CC7-4700-A8FD-00931BD36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404664"/>
            <a:ext cx="6262464" cy="18722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МЕСТОИМЕНИЕ»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5013176"/>
            <a:ext cx="3022104" cy="1224136"/>
          </a:xfrm>
        </p:spPr>
        <p:txBody>
          <a:bodyPr>
            <a:normAutofit/>
          </a:bodyPr>
          <a:lstStyle/>
          <a:p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XXX\Documents\дет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61048"/>
            <a:ext cx="2676128" cy="2676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8866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 Найдите слова, которые  не  являются  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местоимениями:</a:t>
            </a:r>
          </a:p>
          <a:p>
            <a:pPr marL="457200" indent="-457200">
              <a:buAutoNum type="arabicPeriod"/>
            </a:pP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А) ты,  мы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Б) она,  он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В)  в,  об</a:t>
            </a:r>
          </a:p>
        </p:txBody>
      </p:sp>
      <p:pic>
        <p:nvPicPr>
          <p:cNvPr id="6146" name="Picture 2" descr="C:\Users\XXX\Documents\м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77072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818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0"/>
            <a:ext cx="6984776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Укажите предложение ,  в котором  подлежащее выражено местоимением.</a:t>
            </a:r>
          </a:p>
          <a:p>
            <a:pPr marL="457200" indent="-457200">
              <a:buAutoNum type="arabicPeriod"/>
            </a:pP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А) Из  леса  доносилось  пение  птиц.</a:t>
            </a:r>
          </a:p>
          <a:p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Б)  Ранним  утром  мы  отправились  на  рыбалку.</a:t>
            </a:r>
          </a:p>
          <a:p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В)  К нам в  гости  пришли  бабушка  и  дедушка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 descr="C:\Users\XXX\Documents\м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41168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907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Проверка:</a:t>
            </a:r>
          </a:p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  Б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2.   А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3.   В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4.   В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5.   В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6.   Б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XXX\Documents\смайл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3593976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3501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Найди местоимения в картинках.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XXX\Documents\тык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41" y="4581128"/>
            <a:ext cx="2191229" cy="1722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XXX\Documents\четыр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24744"/>
            <a:ext cx="1540768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XXX\Documents\ябл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64704"/>
            <a:ext cx="140017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XXX\Documents\агроно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199" y="2564904"/>
            <a:ext cx="1564183" cy="2703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XXX\Documents\ворон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980728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XXX\Documents\мышк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99627"/>
            <a:ext cx="1710190" cy="17576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XXX\Documents\семья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5013176"/>
            <a:ext cx="2736303" cy="1497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9625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Раскрой  скобки, напиши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местоиме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нужной форме. Определи  число.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Думал о  ( ты,  вы,  она)</a:t>
            </a:r>
          </a:p>
          <a:p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Ответил  (он,  я,  мы )</a:t>
            </a:r>
          </a:p>
          <a:p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Увидел ( она,  вы,  он )</a:t>
            </a:r>
          </a:p>
          <a:p>
            <a:r>
              <a:rPr lang="ru-RU" sz="280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Спросил  у  ( ты,  он,  она )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XXX\Documents\кар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284984"/>
            <a:ext cx="1363461" cy="3120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57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Образуй  начальную форму 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местои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мений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и  запиши  парами.</a:t>
            </a: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( О )  них-_____,( с )тобой-____,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с ) нами-____.</a:t>
            </a:r>
          </a:p>
          <a:p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Их-_____,  ( обо ) мне-______,</a:t>
            </a:r>
          </a:p>
          <a:p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им-______.</a:t>
            </a:r>
          </a:p>
          <a:p>
            <a:r>
              <a:rPr lang="ru-RU" sz="280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XXX\Documents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4293096"/>
            <a:ext cx="3372415" cy="2152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2233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188640"/>
            <a:ext cx="6840760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  местоимения по лицам.</a:t>
            </a:r>
          </a:p>
          <a:p>
            <a:pPr algn="ctr"/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Меня, вас, нам, ты, ими, её, о нём,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тобой, вам, обо мне,  с  ними, он,  ему, мне.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1-е л.______________________________.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2-е л.______________________________.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3-е л.______________________________.</a:t>
            </a:r>
          </a:p>
          <a:p>
            <a:pPr algn="ctr"/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XXX\Documents\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62041"/>
            <a:ext cx="3672408" cy="2068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442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Вставь, где нужно, букву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Собрались  на  _ </a:t>
            </a:r>
            <a:r>
              <a:rPr lang="ru-RU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ём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осталось  под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_ими,  говорить  _ему,  тужить  по _ей.</a:t>
            </a:r>
          </a:p>
          <a:p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Дать  _ему,   дружить  с  _им,  </a:t>
            </a:r>
            <a:r>
              <a:rPr lang="ru-RU" sz="28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жит  за  _ей,  покормить  _их.</a:t>
            </a:r>
            <a:endParaRPr lang="ru-RU" sz="28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XXX\Documents\д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66361"/>
            <a:ext cx="4170040" cy="2486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5699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768752" cy="611427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Вставь подходящие по смыслу место-</a:t>
            </a:r>
          </a:p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имения. Определи  падеж местоимений. </a:t>
            </a:r>
          </a:p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Летом  __  жила  в  деревне.   Там  у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 было  много  подруг.    ____ жилось   очень  хорошо.  Подружки  ____любили.  Только  один  раз  со   __   поссорилась  Лена  </a:t>
            </a:r>
            <a:r>
              <a:rPr lang="ru-RU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Огонькова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XXX\Documents\д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4248470" cy="25649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446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404664"/>
            <a:ext cx="6262464" cy="201622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Местоимение-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часть речи, которая употребляется вместо существительного, отвечает на те же вопросы, но не обозначает предмет, а указывает на него.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2708920"/>
            <a:ext cx="3958208" cy="36004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« Четвёртый лишний»</a:t>
            </a:r>
          </a:p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Я,  они,  на,  ты.</a:t>
            </a:r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Я,  яма,  ты,  вы.</a:t>
            </a:r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Он,  она,  они,  оно.</a:t>
            </a:r>
          </a:p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Мы,  я,  ем,  они.</a:t>
            </a:r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  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Он,  она,  они,  мы.</a:t>
            </a:r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XXX\Documents\кар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8960"/>
            <a:ext cx="1935781" cy="309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3211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188640"/>
            <a:ext cx="6190456" cy="626469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Хотя мне уже идёт девятый год, я только вчера догадался, что уроки всё-таки надо учить».</a:t>
            </a:r>
          </a:p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« Один раз мы с Мишкой  вошли в зал, где у нас бывают уроки  пения».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«Не то что играть – трогать не смей! Это для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дорогая память».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«Но особенно хороши горные леса около моря.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них слышен шум прибоя».</a:t>
            </a:r>
          </a:p>
          <a:p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« И когда мне, дети, ударило  5  лет, то  я отлично  понимал, что такое ёлка».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3750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188640"/>
            <a:ext cx="6190456" cy="626469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ИСПРАВИТЬ ПРЕДЛОЖЕНИЯ.</a:t>
            </a:r>
          </a:p>
          <a:p>
            <a:endParaRPr lang="ru-RU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 укорял  меня  за  невнимательность.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 обиделся  на их.</a:t>
            </a:r>
            <a:endParaRPr lang="ru-RU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 с  ими  давно  дружим.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 ждали  него.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  горжусь  ним.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XXX\Documents\девоч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96952"/>
            <a:ext cx="2285316" cy="3404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977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XXX\Documents\ato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68760"/>
            <a:ext cx="1312274" cy="9842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07704" y="404664"/>
            <a:ext cx="6840760" cy="597025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Знаете ли вы, что люди  издавна 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упот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ебляют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пищу цветы?</a:t>
            </a:r>
          </a:p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 (</a:t>
            </a:r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Б,б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олгарии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варят варенье  из </a:t>
            </a:r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пестков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роз.   …очень душистое.</a:t>
            </a:r>
          </a:p>
          <a:p>
            <a:endParaRPr lang="ru-RU" sz="20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 в (</a:t>
            </a:r>
            <a:r>
              <a:rPr lang="ru-RU" sz="2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К,к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итае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варят лилии в молоке.</a:t>
            </a:r>
          </a:p>
          <a:p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придают особый аромат.</a:t>
            </a:r>
          </a:p>
          <a:p>
            <a:endParaRPr lang="ru-RU" sz="20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(</a:t>
            </a:r>
            <a:r>
              <a:rPr lang="ru-RU" sz="20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И,и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ндии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любят  компот  из  цветков  банана.</a:t>
            </a: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имеет полезный и приятный  вкус.</a:t>
            </a:r>
            <a:endParaRPr lang="ru-RU" sz="20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XXX\Documents\лил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012" y="2492897"/>
            <a:ext cx="1796095" cy="11873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XXX\Documents\бана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723" y="4860032"/>
            <a:ext cx="1932384" cy="1449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267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60648"/>
            <a:ext cx="6046440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   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Местоимение:  </a:t>
            </a:r>
          </a:p>
          <a:p>
            <a:pPr marL="457200" indent="-457200">
              <a:buAutoNum type="arabicPeriod"/>
            </a:pP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А)  это  слово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Б)  часть  речи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В)  член  предложения</a:t>
            </a:r>
          </a:p>
          <a:p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XXX\Documents\м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308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   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Местоимение  отвечает  на вопросы:</a:t>
            </a:r>
          </a:p>
          <a:p>
            <a:pPr marL="457200" indent="-457200">
              <a:buAutoNum type="arabicPeriod"/>
            </a:pP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А) существительных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Б)  глаголов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В)   нельзя  задать вопрос</a:t>
            </a:r>
          </a:p>
        </p:txBody>
      </p:sp>
      <p:pic>
        <p:nvPicPr>
          <p:cNvPr id="6146" name="Picture 2" descr="C:\Users\XXX\Documents\м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075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   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Местоимение  :</a:t>
            </a:r>
          </a:p>
          <a:p>
            <a:pPr marL="457200" indent="-457200">
              <a:buAutoNum type="arabicPeriod"/>
            </a:pP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А) обозначает  предмет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Б) признак  предмета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В)  указывает на предмет</a:t>
            </a:r>
          </a:p>
        </p:txBody>
      </p:sp>
      <p:pic>
        <p:nvPicPr>
          <p:cNvPr id="6146" name="Picture 2" descr="C:\Users\XXX\Documents\м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496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0648"/>
            <a:ext cx="6696744" cy="61142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 Укажите   местоимение  :</a:t>
            </a:r>
          </a:p>
          <a:p>
            <a:pPr marL="457200" indent="-457200">
              <a:buAutoNum type="arabicPeriod"/>
            </a:pP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А)  ель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Б)  ем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В)  ты</a:t>
            </a:r>
          </a:p>
        </p:txBody>
      </p:sp>
      <p:pic>
        <p:nvPicPr>
          <p:cNvPr id="6146" name="Picture 2" descr="C:\Users\XXX\Documents\м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47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293</TotalTime>
  <Words>677</Words>
  <Application>Microsoft Office PowerPoint</Application>
  <PresentationFormat>Экран (4:3)</PresentationFormat>
  <Paragraphs>129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ПРЕЗЕНТАЦИЯ « МЕСТОИМЕНИЕ» 4 класс</vt:lpstr>
      <vt:lpstr>Местоимение- это часть речи, которая употребляется вместо существительного, отвечает на те же вопросы, но не обозначает предмет, а указывает на него.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bionica</cp:lastModifiedBy>
  <cp:revision>30</cp:revision>
  <dcterms:created xsi:type="dcterms:W3CDTF">2015-03-15T16:28:02Z</dcterms:created>
  <dcterms:modified xsi:type="dcterms:W3CDTF">2024-03-16T11:32:05Z</dcterms:modified>
</cp:coreProperties>
</file>