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80" r:id="rId3"/>
    <p:sldId id="281" r:id="rId4"/>
    <p:sldId id="282" r:id="rId5"/>
    <p:sldId id="283" r:id="rId6"/>
    <p:sldId id="267" r:id="rId7"/>
    <p:sldId id="268" r:id="rId8"/>
    <p:sldId id="269" r:id="rId9"/>
    <p:sldId id="274" r:id="rId10"/>
    <p:sldId id="275" r:id="rId11"/>
    <p:sldId id="276" r:id="rId12"/>
    <p:sldId id="277" r:id="rId13"/>
    <p:sldId id="284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54F2D0-1A61-4EE3-9B99-BE3B2985CE1A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8A5AD8-EEA0-4BD2-906C-5D970F1512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964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АХТЫРСКИЙ ДЕТСКИЙ ДОМ С ДОПОЛНИТЕЛЬНЫМ ОБРАЗОВАНИЕМ.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6093296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 Бондарь О.В</a:t>
            </a:r>
          </a:p>
          <a:p>
            <a:pPr algn="ctr"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7300" y="15116"/>
            <a:ext cx="7704856" cy="576064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5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Масленица - События - «Улыбка» - Детский садик №14 - г.Салехард">
            <a:extLst>
              <a:ext uri="{FF2B5EF4-FFF2-40B4-BE49-F238E27FC236}">
                <a16:creationId xmlns:a16="http://schemas.microsoft.com/office/drawing/2014/main" id="{5961F917-3006-4491-B671-793C2A746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388843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524537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813"/>
            <a:ext cx="8701758" cy="91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hp\Desktop\МАСЛЕНИЦА ФОТО\0b09531dc05449d9924f66c4264031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9424" y="836712"/>
            <a:ext cx="4925950" cy="580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hp\Desktop\МАСЛЕНИЦА ФОТО\98487492_Volodin_YUriy_Vladimirovich_Masleni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96" y="836712"/>
            <a:ext cx="7841836" cy="580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49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8936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hp\Desktop\МАСЛЕНИЦА ФОТО\yahooeu_ru_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055172"/>
            <a:ext cx="8045346" cy="525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7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9604" cy="139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hp\Desktop\МАСЛЕНИЦА ФОТО\тмормроил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530" y="1579787"/>
            <a:ext cx="8834585" cy="501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hp\Desktop\МАСЛЕНИЦА ФОТО\1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56069"/>
            <a:ext cx="4104456" cy="526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hp\Desktop\МАСЛЕНИЦА ФОТО\769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822" y="1444587"/>
            <a:ext cx="4145421" cy="523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hp\Desktop\МАСЛЕНИЦА ФОТО\prov_zym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959" y="1403406"/>
            <a:ext cx="8786155" cy="534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hp\Desktop\МАСЛЕНИЦА ФОТО\ef4822ee06d45427018768c4d0d_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5250"/>
            <a:ext cx="8301707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7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На седьмой – последний день Масленицы пекли «Царские блины» - самые большие.\ Кушать блины было принято со сметаной, маслом, вареньем, медом,\ особенно вкусны были блины с красной или черной икрой.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92696"/>
            <a:ext cx="9144000" cy="6165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04" y="692696"/>
            <a:ext cx="9154404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9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16.privet.ru/lr/0b092a3fb2f142fe56488a20d1ff512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1628800"/>
            <a:ext cx="76328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6396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" y="0"/>
            <a:ext cx="911884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Заканчивается зима, начинается весна.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Дни становятся длиннее и светлее, яркое солнце светит на голубом небе. \ На Руси в это время устраивались народные гулянья. Называли этот праздник - Масленица.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58" y="692696"/>
            <a:ext cx="9156157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2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5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Веселый, разгульный, этот праздник длится целую неделю: ярмарки, песни, пляски,\ ряженые, игрища. Недаром его величали в народе широкой Масленицей.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672"/>
            <a:ext cx="9144000" cy="6480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672"/>
            <a:ext cx="914400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04" y="0"/>
            <a:ext cx="9128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И, конечно же, на празднике было главное угощение - блины, \ этот древний славянский символ возврата солнца и тепла в природе.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48" y="476672"/>
            <a:ext cx="9158748" cy="6381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476672"/>
            <a:ext cx="9252520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0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2596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Масленицу еще называли сырной неделей, потому что на нее едят много сыра,\ яиц.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" y="241126"/>
            <a:ext cx="9135310" cy="6616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45" y="260648"/>
            <a:ext cx="9148345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3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МАСЛЕНИЦА ФОТО\98487489_Aleksey_Timkov_Kursk_Maslen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03" y="908720"/>
            <a:ext cx="8800885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МАСЛЕНИЦА ФОТО\jpg9145286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57380" cy="575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10277" cy="92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56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102141" cy="85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hp\Desktop\МАСЛЕНИЦА ФОТО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76" y="859692"/>
            <a:ext cx="8548937" cy="570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hp\Desktop\МАСЛЕНИЦА ФОТО\d934eb7e39f0c93f42a6985dda309ce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48936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hp\Desktop\МАСЛЕНИЦА ФОТО\eb6f85e72f2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72500" cy="570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hp\Desktop\МАСЛЕНИЦА ФОТО\maslenica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77174" cy="571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24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588" cy="92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hp\Desktop\МАСЛЕНИЦА ФОТО\тлоилиплшрнпишлрн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867" y="1096906"/>
            <a:ext cx="8637878" cy="545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p\Desktop\МАСЛЕНИЦА ФОТО\1186034-745aea5632ec59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809205" cy="545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18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0214" cy="92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hp\Desktop\МАСЛЕНИЦА ФОТО\0be221425fb590753b432d844f27d20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111914"/>
            <a:ext cx="8606198" cy="562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МАСЛЕНИЦА ФОТО\98487510_large_Maslenica_Brusilov_Aleksandr_Vladimirovi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08528"/>
            <a:ext cx="8678205" cy="563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p\Desktop\МАСЛЕНИЦА ФОТО\img10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052736"/>
            <a:ext cx="867820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hp\Desktop\МАСЛЕНИЦА ФОТО\original208688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67820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hp\Desktop\МАСЛЕНИЦА ФОТО\71376199_457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66963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78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694</TotalTime>
  <Words>161</Words>
  <Application>Microsoft Office PowerPoint</Application>
  <PresentationFormat>Экран (4:3)</PresentationFormat>
  <Paragraphs>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yaroslav ganich</cp:lastModifiedBy>
  <cp:revision>47</cp:revision>
  <dcterms:created xsi:type="dcterms:W3CDTF">2014-02-24T09:40:52Z</dcterms:created>
  <dcterms:modified xsi:type="dcterms:W3CDTF">2024-03-16T13:08:58Z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2936014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