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3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64307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Социально-коммуникативное развитие дошкольников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через музыкальную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Оркестр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User\Desktop\lDt5dzYGEn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142984"/>
            <a:ext cx="4071966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4CBdeoxJwH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7715304" cy="5786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C:\Users\User\Desktop\set-of-musician-character-vector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:\Users\User\Desktop\set-of-musician-character-vector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C:\Users\User\Desktop\set-of-musician-character-vector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C:\Users\User\Desktop\set-of-musician-character-vector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5286388"/>
            <a:ext cx="7858180" cy="1357322"/>
          </a:xfrm>
          <a:prstGeom prst="rect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 развитие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это процесс, позволяющий ребенку занять свое место в обществе в качестве полноценного члена этого общества.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357554" y="1357298"/>
            <a:ext cx="457203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дошкольников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музыкально-исполнительская деятельность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это способ общения с миром, выражение своего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«Я»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игру, танец, песню, театр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00034" y="285728"/>
            <a:ext cx="1928826" cy="1428760"/>
          </a:xfrm>
          <a:prstGeom prst="ellipse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песни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785918" y="1500174"/>
            <a:ext cx="1928826" cy="1428760"/>
          </a:xfrm>
          <a:prstGeom prst="ellipse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танцы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14678" y="357166"/>
            <a:ext cx="1928826" cy="1428760"/>
          </a:xfrm>
          <a:prstGeom prst="ellipse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43438" y="1571612"/>
            <a:ext cx="1928826" cy="1428760"/>
          </a:xfrm>
          <a:prstGeom prst="ellipse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хороводы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786446" y="214290"/>
            <a:ext cx="1928826" cy="1428760"/>
          </a:xfrm>
          <a:prstGeom prst="ellipse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00892" y="1571612"/>
            <a:ext cx="1928826" cy="1428760"/>
          </a:xfrm>
          <a:prstGeom prst="ellipse">
            <a:avLst/>
          </a:prstGeom>
          <a:solidFill>
            <a:srgbClr val="FF9933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оркестр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Users\User\Desktop\ygzdDOsqD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357298"/>
            <a:ext cx="4143404" cy="3107553"/>
          </a:xfrm>
          <a:prstGeom prst="rect">
            <a:avLst/>
          </a:prstGeom>
          <a:noFill/>
        </p:spPr>
      </p:pic>
      <p:pic>
        <p:nvPicPr>
          <p:cNvPr id="16386" name="Picture 2" descr="C:\Users\User\Desktop\U_N2beo43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214686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Танцы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User\Desktop\O4-ltX9Md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214422"/>
            <a:ext cx="5151442" cy="2422517"/>
          </a:xfrm>
          <a:prstGeom prst="rect">
            <a:avLst/>
          </a:prstGeom>
          <a:noFill/>
        </p:spPr>
      </p:pic>
      <p:pic>
        <p:nvPicPr>
          <p:cNvPr id="18435" name="Picture 3" descr="C:\Users\User\Desktop\69hiyyxy5C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786190"/>
            <a:ext cx="6413502" cy="2886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User\Desktop\jfrB5y_AQ6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8215370" cy="4171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Театр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User\Desktop\JyNXWshvo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00240"/>
            <a:ext cx="3429024" cy="4572033"/>
          </a:xfrm>
          <a:prstGeom prst="rect">
            <a:avLst/>
          </a:prstGeom>
          <a:noFill/>
        </p:spPr>
      </p:pic>
      <p:pic>
        <p:nvPicPr>
          <p:cNvPr id="20483" name="Picture 3" descr="C:\Users\User\Desktop\U_N2beo43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357298"/>
            <a:ext cx="542928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orPYz9r3rH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642918"/>
            <a:ext cx="4286280" cy="5715040"/>
          </a:xfrm>
          <a:prstGeom prst="rect">
            <a:avLst/>
          </a:prstGeom>
          <a:noFill/>
        </p:spPr>
      </p:pic>
      <p:pic>
        <p:nvPicPr>
          <p:cNvPr id="23555" name="Picture 3" descr="C:\Users\User\Desktop\LzHZHoQkSG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642918"/>
            <a:ext cx="4286280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65</Words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Социально-коммуникативное развитие дошкольников  через музыкальную деятельность </vt:lpstr>
      <vt:lpstr>Слайд 2</vt:lpstr>
      <vt:lpstr>Слайд 3</vt:lpstr>
      <vt:lpstr>Слайд 4</vt:lpstr>
      <vt:lpstr>Пение</vt:lpstr>
      <vt:lpstr>Танцы</vt:lpstr>
      <vt:lpstr>Игры</vt:lpstr>
      <vt:lpstr>Театр</vt:lpstr>
      <vt:lpstr>Слайд 9</vt:lpstr>
      <vt:lpstr>Оркестр</vt:lpstr>
      <vt:lpstr>Слайд 11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Социально-коммуникативное развитие дошкольников  через музыкальную деятельность </dc:title>
  <dc:creator>User</dc:creator>
  <cp:lastModifiedBy>ы</cp:lastModifiedBy>
  <cp:revision>18</cp:revision>
  <dcterms:created xsi:type="dcterms:W3CDTF">2024-03-14T05:10:13Z</dcterms:created>
  <dcterms:modified xsi:type="dcterms:W3CDTF">2024-03-14T09:31:06Z</dcterms:modified>
</cp:coreProperties>
</file>