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66" r:id="rId2"/>
    <p:sldId id="419" r:id="rId3"/>
    <p:sldId id="380" r:id="rId4"/>
    <p:sldId id="381" r:id="rId5"/>
    <p:sldId id="382" r:id="rId6"/>
    <p:sldId id="383" r:id="rId7"/>
    <p:sldId id="379" r:id="rId8"/>
    <p:sldId id="384" r:id="rId9"/>
    <p:sldId id="385" r:id="rId10"/>
    <p:sldId id="387" r:id="rId11"/>
    <p:sldId id="388" r:id="rId12"/>
    <p:sldId id="386" r:id="rId13"/>
    <p:sldId id="389" r:id="rId14"/>
    <p:sldId id="390" r:id="rId15"/>
    <p:sldId id="391" r:id="rId16"/>
    <p:sldId id="392" r:id="rId17"/>
    <p:sldId id="393" r:id="rId18"/>
    <p:sldId id="395" r:id="rId19"/>
    <p:sldId id="396" r:id="rId20"/>
    <p:sldId id="397" r:id="rId21"/>
    <p:sldId id="394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06" r:id="rId31"/>
    <p:sldId id="407" r:id="rId32"/>
    <p:sldId id="408" r:id="rId33"/>
    <p:sldId id="409" r:id="rId34"/>
    <p:sldId id="410" r:id="rId35"/>
    <p:sldId id="411" r:id="rId36"/>
    <p:sldId id="413" r:id="rId37"/>
    <p:sldId id="412" r:id="rId38"/>
    <p:sldId id="414" r:id="rId39"/>
    <p:sldId id="415" r:id="rId40"/>
    <p:sldId id="416" r:id="rId41"/>
    <p:sldId id="417" r:id="rId42"/>
    <p:sldId id="418" r:id="rId43"/>
    <p:sldId id="420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AAF4A-2996-442B-A99A-CC927AC0A0F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F9F88-923C-4A87-9AC2-ECA89E178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79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251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74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254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870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223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666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089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345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674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864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04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9DC5B-8DF5-4BEA-A5AD-E872E44D37EC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31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razgovor.edsoo.ru/video/5013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0410" y="0"/>
            <a:ext cx="6674427" cy="30861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891" y="2416895"/>
            <a:ext cx="82296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3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93811" y="6131372"/>
            <a:ext cx="4022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изображён на первой фотографии?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996" y="183972"/>
            <a:ext cx="9183128" cy="580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9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69488" y="6311999"/>
            <a:ext cx="2882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изображено на второй?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407" y="212310"/>
            <a:ext cx="9585147" cy="590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343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96902" y="6287986"/>
            <a:ext cx="5006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могут быть связаны друг с другом?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60" y="141115"/>
            <a:ext cx="5554705" cy="35118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3443" y="2598067"/>
            <a:ext cx="5993254" cy="368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994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99639" y="4471670"/>
            <a:ext cx="27923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Заповедник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«Лебяжьи острова» – это целое царство птиц. Здесь живут и останавливаются во время перелётов сотни видов пернатых. </a:t>
            </a:r>
          </a:p>
        </p:txBody>
      </p:sp>
      <p:pic>
        <p:nvPicPr>
          <p:cNvPr id="2050" name="Picture 2" descr="https://avatars.dzeninfra.ru/get-zen_doc/1606228/pub_5d35cd148600e100ad749d15_5d35d70af0d4f400adf3af8f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82" y="235974"/>
            <a:ext cx="9265757" cy="603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792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13290" y="3201613"/>
            <a:ext cx="387391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надо сказать, что природа Крыма уникальна, здесь много заповедников. Например,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Опукском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заповеднике есть уникальный водоём, который несколько раз в год окрашивается в нежно-розовый цвет. Как поясняют биологи, это происходит из-за бактерий, которые в жаркий период становятся красноватым.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55" y="76810"/>
            <a:ext cx="7443019" cy="660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854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6917" y="5986845"/>
            <a:ext cx="107859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такое природное богатство всегда привлекало людей, которые активно возводили города на полуострове. Давайте разгадаем следующую ассоциацию о городе Крыма.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233" y="282111"/>
            <a:ext cx="9896168" cy="561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11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14306" y="6361160"/>
            <a:ext cx="58571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это Севастополь – город русских моряков.</a:t>
            </a:r>
          </a:p>
        </p:txBody>
      </p:sp>
      <p:pic>
        <p:nvPicPr>
          <p:cNvPr id="3076" name="Picture 4" descr="https://static.tildacdn.com/tild3832-3766-4935-a265-376433616261/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52" y="152225"/>
            <a:ext cx="9313401" cy="620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2326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37289" y="4730659"/>
            <a:ext cx="23990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города неразрывно связана с именами прославленных русских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флотоводцев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70" y="353961"/>
            <a:ext cx="9318519" cy="602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228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776" y="1081549"/>
            <a:ext cx="8254827" cy="56864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8026" y="178323"/>
            <a:ext cx="101272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Нахимов Павел Степанович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83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8026" y="178323"/>
            <a:ext cx="101272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Алексеевич Корнилов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www.pavelin.ru/images/stories/Kornil/kor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356" y="1266265"/>
            <a:ext cx="4349852" cy="5414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682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55" y="335987"/>
            <a:ext cx="11630025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089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8026" y="178323"/>
            <a:ext cx="101272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Ушаков Фёдор Фёдорович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rgo.ru/upload/iblock/61d/oyqj8vtjaszesc6da2yfujki688mgzpb/na_glavnuyugdtrhtjdtjdgt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90" y="1009320"/>
            <a:ext cx="8552270" cy="570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6501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389806" y="4776471"/>
            <a:ext cx="28021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в этом городе была основана главная база Черноморского флота, а сейчас здесь базируется Военно-морской флот России.</a:t>
            </a:r>
          </a:p>
        </p:txBody>
      </p:sp>
      <p:pic>
        <p:nvPicPr>
          <p:cNvPr id="2050" name="Picture 2" descr="https://svs-gru.ru/wp-content/uploads/2022/03/php9xbb06-e16476811873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78" y="108154"/>
            <a:ext cx="9210428" cy="611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263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85470" y="6006351"/>
            <a:ext cx="43065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 внимание на герб города. Что означает звезда на гербе?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910" y="213511"/>
            <a:ext cx="5261699" cy="626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690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39971" y="6272670"/>
            <a:ext cx="50203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Севастополь – город-герой, и даже дважды. </a:t>
            </a:r>
          </a:p>
        </p:txBody>
      </p:sp>
      <p:pic>
        <p:nvPicPr>
          <p:cNvPr id="3074" name="Picture 2" descr="https://pic.rutubelist.ru/video/c5/55/c555579c3a15ffd2f08f43333eb3b16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168" y="176671"/>
            <a:ext cx="9143999" cy="609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0998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14503" y="2896813"/>
            <a:ext cx="28021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Севастополь пережил две героические обороны. Во время Крымской войны в XIX веке город держал осаду в течение 349 дней, а во время Великой Отечественной войны героическая оборона продолжалась 250 дней. Мужество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защитников.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xcourse.me/images/showplaces/155/ploshchad-nakhimo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4" y="176431"/>
            <a:ext cx="8850222" cy="599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0669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15846" y="5992873"/>
            <a:ext cx="68049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Севастополя показал на своей картине Александр Дейнека. Какими он изобразил отважных моряков?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91" y="122060"/>
            <a:ext cx="10257793" cy="587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840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36467" y="4420436"/>
            <a:ext cx="295553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 вошла в историю Крыма многими героическими страницами: это и города-герои Севастополь</a:t>
            </a:r>
          </a:p>
        </p:txBody>
      </p:sp>
      <p:pic>
        <p:nvPicPr>
          <p:cNvPr id="5122" name="Picture 2" descr="https://static.guidego.ru/61571c6adb3cc7eae7c6b658.1600x12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29" y="24603"/>
            <a:ext cx="8856803" cy="664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6787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54547" y="6275210"/>
            <a:ext cx="1157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Керчь, </a:t>
            </a:r>
          </a:p>
        </p:txBody>
      </p:sp>
      <p:pic>
        <p:nvPicPr>
          <p:cNvPr id="6146" name="Picture 2" descr="https://upload.wikimedia.org/wikipedia/commons/b/b6/Kerch_Obelisk_of_Glory_on_Mount_Mithridat_IMG_2341_17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34" y="127819"/>
            <a:ext cx="9826946" cy="654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8041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2671" y="6242325"/>
            <a:ext cx="76593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стойкость подземного гарнизона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Аджимушкайских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каменоломен.</a:t>
            </a:r>
          </a:p>
        </p:txBody>
      </p:sp>
      <p:pic>
        <p:nvPicPr>
          <p:cNvPr id="7170" name="Picture 2" descr="http://forum.kerch.com.ru/uploads/gallery/album_582/gallery_4673_582_71105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14" y="176981"/>
            <a:ext cx="8990387" cy="59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4773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2594" y="4796983"/>
            <a:ext cx="23794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гордимся мужеством и героизмом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крымчан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бережно храним память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Крыма.</a:t>
            </a:r>
          </a:p>
        </p:txBody>
      </p:sp>
      <p:pic>
        <p:nvPicPr>
          <p:cNvPr id="8194" name="Picture 2" descr="https://pibig.info/uploads/posts/2021-10/1635308065_36-pibig-info-p-krasivaya-priroda-krima-priroda-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4" y="121766"/>
            <a:ext cx="9362901" cy="623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416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91346" y="4108159"/>
            <a:ext cx="24501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рисунки детей. Какая тема их объединяет? Догадайтесь, чему посвящено наше сегодняшнее занятие.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97" y="131885"/>
            <a:ext cx="9618849" cy="550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1708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49032" y="4482351"/>
            <a:ext cx="315615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мы отправимся в далёкое прошлое. Рассмотрим фотографии. Кто изображён на первой фотографии?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077" y="168312"/>
            <a:ext cx="4834245" cy="654502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693335" y="6251670"/>
            <a:ext cx="2311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князь Владимир</a:t>
            </a:r>
          </a:p>
        </p:txBody>
      </p:sp>
    </p:spTree>
    <p:extLst>
      <p:ext uri="{BB962C8B-B14F-4D97-AF65-F5344CB8AC3E}">
        <p14:creationId xmlns:p14="http://schemas.microsoft.com/office/powerpoint/2010/main" val="47699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21096" y="6154683"/>
            <a:ext cx="3185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изображено на второй?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226" y="150300"/>
            <a:ext cx="8844578" cy="59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5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21824" y="6311998"/>
            <a:ext cx="49736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они могут быть связаны друг с другом?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48" y="69990"/>
            <a:ext cx="4834245" cy="65450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3006" y="865239"/>
            <a:ext cx="6502424" cy="435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4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03226" y="3486749"/>
            <a:ext cx="343145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Херсонес Таврический — древний город, переживший несколько эпох. Сегодня его живописные руины на берегу моря — одна из главных достопримечательностей Севастополя и Крыма. В 988 году князь Владимир принял крещение в Херсонесе Таврическом. </a:t>
            </a:r>
          </a:p>
        </p:txBody>
      </p:sp>
      <p:pic>
        <p:nvPicPr>
          <p:cNvPr id="9218" name="Picture 2" descr="https://static.mk.ru/upload/entities/2019/03/18/06/articles/facebookPicture/20/7a/fc/73/c6db75bc2a8aaa7e6f32ff60bbd208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02" y="108154"/>
            <a:ext cx="8371402" cy="558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39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58633" y="3812909"/>
            <a:ext cx="26055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с такими яркими, необычными событиями и местами Крыма и Севастополя мы познакомились сегодня. Что вам особенно понравилось или удивило? Расскажите.</a:t>
            </a:r>
          </a:p>
        </p:txBody>
      </p:sp>
      <p:pic>
        <p:nvPicPr>
          <p:cNvPr id="10242" name="Picture 2" descr="https://u-f.ru/sites/default/files/lastochkino_gnezdo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86" y="137651"/>
            <a:ext cx="9101662" cy="606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32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77666" y="4472519"/>
            <a:ext cx="27387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а кто путешествовал по Крыму? Что вам особенно запомнилось? Поделитесь своими впечатлениями.</a:t>
            </a:r>
          </a:p>
        </p:txBody>
      </p:sp>
      <p:pic>
        <p:nvPicPr>
          <p:cNvPr id="11266" name="Picture 2" descr="https://tripsecrets.ru/wp-content/uploads/2019/09/0-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40" y="294968"/>
            <a:ext cx="9338512" cy="622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20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73264" y="5445912"/>
            <a:ext cx="2546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Да, за прошедшие 10 лет Крым и Севастополь сильно изменились. </a:t>
            </a:r>
            <a:endParaRPr lang="ru-RU" dirty="0"/>
          </a:p>
        </p:txBody>
      </p:sp>
      <p:pic>
        <p:nvPicPr>
          <p:cNvPr id="12290" name="Picture 2" descr="https://vsegda-pomnim.com/uploads/posts/2022-03/1648624118_81-vsegda-pomnim-com-p-poluostrov-krim-foto-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2" y="78657"/>
            <a:ext cx="9590075" cy="623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82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61231" y="6028143"/>
            <a:ext cx="33422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вам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фотографий? Расскажите.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918" y="670285"/>
            <a:ext cx="6870301" cy="59334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19083" y="0"/>
            <a:ext cx="6622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Автомобильная трасса «Таврида» </a:t>
            </a:r>
          </a:p>
        </p:txBody>
      </p:sp>
    </p:spTree>
    <p:extLst>
      <p:ext uri="{BB962C8B-B14F-4D97-AF65-F5344CB8AC3E}">
        <p14:creationId xmlns:p14="http://schemas.microsoft.com/office/powerpoint/2010/main" val="362948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516" y="659424"/>
            <a:ext cx="7770556" cy="60276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73896" y="74649"/>
            <a:ext cx="8102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аэропорт в Симферополе</a:t>
            </a:r>
          </a:p>
        </p:txBody>
      </p:sp>
    </p:spTree>
    <p:extLst>
      <p:ext uri="{BB962C8B-B14F-4D97-AF65-F5344CB8AC3E}">
        <p14:creationId xmlns:p14="http://schemas.microsoft.com/office/powerpoint/2010/main" val="117440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221" y="682786"/>
            <a:ext cx="6945414" cy="59329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34467" y="98011"/>
            <a:ext cx="3170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Крымский мост</a:t>
            </a:r>
          </a:p>
        </p:txBody>
      </p:sp>
    </p:spTree>
    <p:extLst>
      <p:ext uri="{BB962C8B-B14F-4D97-AF65-F5344CB8AC3E}">
        <p14:creationId xmlns:p14="http://schemas.microsoft.com/office/powerpoint/2010/main" val="395441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57188" y="3113971"/>
            <a:ext cx="3048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– жители России, Крыма и Севастополя – едины! 18 марта 2014 года произошло воссоединение Крыма и Севастополя с Россией, и в этом году этому событию уже 10 лет! С какими чувствами мы отмечаем этот день? Почему?</a:t>
            </a:r>
          </a:p>
        </p:txBody>
      </p:sp>
      <p:pic>
        <p:nvPicPr>
          <p:cNvPr id="1026" name="Picture 2" descr="https://pic.rutubelist.ru/video/c5/55/c555579c3a15ffd2f08f43333eb3b16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23" y="193791"/>
            <a:ext cx="8760539" cy="584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6568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03226" y="2570655"/>
            <a:ext cx="366743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аэропорт в Симферополе, автомобильная дорога «Таврида», Крымский мост – всё это результаты активного строительства и развития экономики полуострова. Масштабные изменения заметны во всём: появляются новые детские садики и школы, строятся медицинские и спортивные сооружения, всё, чтобы комфортно жить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отдыхать.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krots.top/uploads/posts/2021-11/1637594080_94-krot-info-p-dom-u-morya-v-krimu-peizazh-krasivoe-foto-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94" y="294968"/>
            <a:ext cx="8273773" cy="553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00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40646" y="2505220"/>
            <a:ext cx="275303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Крым – это удивительное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легендарной историей, подвигами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уникальными пейзажами,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отвесными горами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облаков, разнообразной растительностью, водопадами, пещерами и двумя морями. И всё это в одном месте!</a:t>
            </a:r>
          </a:p>
        </p:txBody>
      </p:sp>
      <p:pic>
        <p:nvPicPr>
          <p:cNvPr id="14338" name="Picture 2" descr="https://crimeahomesrealty.ru/components/com_djclassifieds/images/item/306_villa_massandra_yalta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07" y="235974"/>
            <a:ext cx="8956367" cy="551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26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34631" y="1497243"/>
            <a:ext cx="398206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в заключение проведём игру «Крымская волна». Встаньте и возьмитесь за руки. А сейчас предлагаю каждому из вас по очереди назвать что-то одно, что больше всего запомнилось. Не бойтесь повторяться: что понравилось одному, может понравиться и другому. Тот, кто произносит слово, поднимает руки вверх, его соседи тоже в этот момент вместе с ним поднимают руки. Затем вместе опускают. У нас с вами получится морская волна – крымская волна! Мы – вместе! </a:t>
            </a:r>
          </a:p>
        </p:txBody>
      </p:sp>
      <p:pic>
        <p:nvPicPr>
          <p:cNvPr id="15362" name="Picture 2" descr="https://ic.pics.livejournal.com/mon_sofia/71766068/3010583/3010583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65" y="245806"/>
            <a:ext cx="7649671" cy="573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55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55" y="335987"/>
            <a:ext cx="11630025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24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4503" y="155310"/>
            <a:ext cx="101567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Вешний ветер флаги России целует,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Песни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слёзы – плещется счастье волной, –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Крым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навеки в гавань причалил родную –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вернулись в нашу Россию домой.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110" y="2709855"/>
            <a:ext cx="8042940" cy="406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246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90038" y="2532173"/>
            <a:ext cx="328397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с радостью. Ведь когда семья собирается вместе,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соединяется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это чувство радостной встречи объединяет всех. И такое важное событие, как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воссоединение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произошло и в истории нашего государства 18 марта 2014 года. В этом году Дню воссоединения Крыма и Севастополя с Россией исполняется 10 лет. </a:t>
            </a:r>
          </a:p>
        </p:txBody>
      </p:sp>
      <p:pic>
        <p:nvPicPr>
          <p:cNvPr id="2050" name="Picture 2" descr="https://cdn.culture.ru/images/ec61e112-f92a-5216-977c-6f58906a98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0" y="117986"/>
            <a:ext cx="8516363" cy="566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582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3897" y="177430"/>
            <a:ext cx="108843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Крым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Севастополь: 10 лет в родной гавани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41239" y="6339226"/>
            <a:ext cx="3833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/>
              </a:rPr>
              <a:t>https://razgovor.edsoo.ru/video/5013</a:t>
            </a:r>
            <a:r>
              <a:rPr lang="ru-RU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771214" y="3960393"/>
            <a:ext cx="33036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перенесёмся на 10 лет назад в тот самый момент, когда по образному выражению Президента России В. В. Путина, Крым и Севастополь вернулись «в родную гавань».</a:t>
            </a:r>
          </a:p>
        </p:txBody>
      </p:sp>
      <p:pic>
        <p:nvPicPr>
          <p:cNvPr id="3074" name="Picture 2" descr="https://cdn.culture.ru/images/5b352768-5610-56ef-829e-bb0224d7b0f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03" y="962662"/>
            <a:ext cx="7855421" cy="559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6149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89196" y="2572386"/>
            <a:ext cx="368842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Возвращение Крыма и Севастополя – это восстановление исторической справедливости, поскольку история России, история Русского мира неразрывно связаны с Крымом и Севастополем, с нашей общей историей и культурой. Про Крым и Севастополь часто говорят – это «музей под открытым небом». Как вы думаете почему? Объясните.</a:t>
            </a:r>
          </a:p>
        </p:txBody>
      </p:sp>
      <p:pic>
        <p:nvPicPr>
          <p:cNvPr id="4098" name="Picture 2" descr="https://avatars.mds.yandex.net/i?id=ac8b804fd808f98af2a9710561b4becd_l-5341616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11" y="216310"/>
            <a:ext cx="8350254" cy="626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232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57187" y="2827989"/>
            <a:ext cx="323481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так говорят потому, что история полуострова с глубокой древности насыщена многими событиями, территория полуострова хранит множество загадок и тайн, которые можно открывать для себя. И сегодня мы с вами о некоторых историях узнаем. </a:t>
            </a:r>
          </a:p>
        </p:txBody>
      </p:sp>
      <p:pic>
        <p:nvPicPr>
          <p:cNvPr id="1026" name="Picture 2" descr="https://xcourse.me/images/showplaces/155/ploshchad-nakhimo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44" y="246977"/>
            <a:ext cx="8667709" cy="587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381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</TotalTime>
  <Words>868</Words>
  <Application>Microsoft Office PowerPoint</Application>
  <PresentationFormat>Широкоэкранный</PresentationFormat>
  <Paragraphs>53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Hewlett-Packard Company</cp:lastModifiedBy>
  <cp:revision>71</cp:revision>
  <dcterms:created xsi:type="dcterms:W3CDTF">2023-09-01T08:29:51Z</dcterms:created>
  <dcterms:modified xsi:type="dcterms:W3CDTF">2024-03-15T12:38:33Z</dcterms:modified>
</cp:coreProperties>
</file>