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1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714" r:id="rId4"/>
    <p:sldMasterId id="2147483726" r:id="rId5"/>
  </p:sldMasterIdLst>
  <p:notesMasterIdLst>
    <p:notesMasterId r:id="rId43"/>
  </p:notesMasterIdLst>
  <p:sldIdLst>
    <p:sldId id="257" r:id="rId6"/>
    <p:sldId id="396" r:id="rId7"/>
    <p:sldId id="397" r:id="rId8"/>
    <p:sldId id="1333" r:id="rId9"/>
    <p:sldId id="1334" r:id="rId10"/>
    <p:sldId id="259" r:id="rId11"/>
    <p:sldId id="1332" r:id="rId12"/>
    <p:sldId id="1346" r:id="rId13"/>
    <p:sldId id="1335" r:id="rId14"/>
    <p:sldId id="1349" r:id="rId15"/>
    <p:sldId id="1350" r:id="rId16"/>
    <p:sldId id="1351" r:id="rId17"/>
    <p:sldId id="261" r:id="rId18"/>
    <p:sldId id="1320" r:id="rId19"/>
    <p:sldId id="1322" r:id="rId20"/>
    <p:sldId id="1345" r:id="rId21"/>
    <p:sldId id="1341" r:id="rId22"/>
    <p:sldId id="277" r:id="rId23"/>
    <p:sldId id="1328" r:id="rId24"/>
    <p:sldId id="1343" r:id="rId25"/>
    <p:sldId id="1347" r:id="rId26"/>
    <p:sldId id="1336" r:id="rId27"/>
    <p:sldId id="1339" r:id="rId28"/>
    <p:sldId id="1344" r:id="rId29"/>
    <p:sldId id="1329" r:id="rId30"/>
    <p:sldId id="1330" r:id="rId31"/>
    <p:sldId id="1325" r:id="rId32"/>
    <p:sldId id="1348" r:id="rId33"/>
    <p:sldId id="1323" r:id="rId34"/>
    <p:sldId id="1315" r:id="rId35"/>
    <p:sldId id="1324" r:id="rId36"/>
    <p:sldId id="1326" r:id="rId37"/>
    <p:sldId id="272" r:id="rId38"/>
    <p:sldId id="274" r:id="rId39"/>
    <p:sldId id="262" r:id="rId40"/>
    <p:sldId id="1319" r:id="rId41"/>
    <p:sldId id="1321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52" autoAdjust="0"/>
  </p:normalViewPr>
  <p:slideViewPr>
    <p:cSldViewPr>
      <p:cViewPr varScale="1">
        <p:scale>
          <a:sx n="91" d="100"/>
          <a:sy n="91" d="100"/>
        </p:scale>
        <p:origin x="1138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07T04:27:52.74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 1 1260,'0'0'0,"-3"0"-12,3 2-536,-2-2 316,2 3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07T04:27:53.50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3 1152,'2'0'472,"3"-3"-148,-5 6 72,0-1 560,6-2 64,-6-2 36,5 2-1084,0 0-356,0 4-1600,-5 1 992,0-3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1:25.8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5 258 2604,'-2'23'2136</inkml:trace>
  <inkml:trace contextRef="#ctx0" brushRef="#br0" timeOffset="1">22 281 11620,'1'-3'1,"3"-8"0,-1 6 19,9-22 137,-1 3-144,1 1 0,20-28 0,-29 49-36,0-1 0,0 1 0,0 0 0,0 0 0,0 0-1,0 1 1,1-1 0,-1 1 0,1 0 0,-1 0 0,1 0-1,-1 0 1,1 0 0,0 1 0,0 0 0,5 0-1,7 0 24,1 0-1,20 4 0,-35-4 6,1 1 0,-1 0 0,1-1 0,-1 1 0,1 0 0,-1 0 0,0 1 0,1-1 0,-1 0 0,0 1 0,0-1 0,0 1 0,0 0 0,0-1 0,-1 1 0,1 0 0,0 0 0,-1 0 0,0 1 0,1-1 0,-1 0 0,0 1 0,0-1 0,1 3 0,1 8 26,0-1-1,0 1 1,1 23 0,2 10 33</inkml:trace>
  <inkml:trace contextRef="#ctx0" brushRef="#br0" timeOffset="-1">565 281 11982,'88'-110'124,"-80"101"-113,0 0-1,1 1 1,0 0-1,1 1 1,0 0-1,0 0 0,0 1 1,1 0-1,11-4 1,23-13-36,-44 23 40,-1 2 7,0 0 1,0 0-1,1 1 0,-1-1 1,1 0-1,0 0 1,0 0-1,0 1 0,0-1 1,0 0-1,1 2 0,-1-3 1,5 9 71,1 0-1,0 0 0,0-1 0,16 15 0,-14-15-29,1 1 1,-2 1 0,9 11 0,-7-4 22,-7-11-66,1 0 0,0-1 0,0 1 0,8 7 0,-11-12-19,1-1 0,-1 1 1,1-1-1,0 0 0</inkml:trace>
  <inkml:trace contextRef="#ctx0" brushRef="#br0" timeOffset="-3">1039 281 13648,'21'-7'35,"-18"5"-29,0 0-1,0 1 1,0-1 0,0 0 0,-1-1 0,1 1-1,0 0 1,-1-1 0,0 1 0,0-1-1,1 0 1,-1 0 0,-1 0 0,1 0 0,0 0-1,1-6 1,5-14 6,-7 18-14,0 0 1,0 1 0,1-1-1,0 1 1,0 0 0,0-1 0,1 1-1,-1 0 1,1 0 0,0 1 0,6-8-1,89-66-6,-97 76 6,0 0 0,0 0 0,0 0 0,0 0 0,0 1 0,0-1 0,0 0 0,0 0 0,0 1 0,0-1 0,0 0 0,0 1 0,0-1 0,1 1 1,-1-1-1,0 1 0,0 0 0,1 0 0,-1-1 0,0 1 0,1 0 0,-1 0 0,0 0 0,0 0 0,1 1 0,-1-1 0,0 0 0,1 1 0,-1-1 0,0 0 0,0 1 0,0-1 0,1 1 0,-1 0 0,0-1 0,0 1 0,0 0 0,0 0 0,1 1 0,13 14 8,-13-14 1,-1 0 0,1-1 0,0 1-1,-1 0 1,1-1 0,0 1 0,0-1-1,0 1 1,0-1 0,3 2 0,3 1 44,-1 0 0,1 1 0,-1-1 0,0 2 0,0-1 0,0 1 0,-1 0 0,8 11 1,-8-11 13,0 1 1,1-1-1,-1 0 1,1 0 0,0 0-1,1-1 1,11 6-1,-10-7-23,-1 0-1,0 0 1,0 0-1,-1 1 0,1 0 1,-1 1-1,0-1 1,12 14-1,-17-19-41,1-1 1,-1 0-1,1 0 0,-1 0 1,0 0-1,1 0 0,-1-1 1,0 1-1,0-1 0,0 1 1,0-1-1,0 0 0,2-2 1,1 0 3,19-16 38,-1-2 0,35-41 0,-17 16 12,-23 30-77,-3 4 5</inkml:trace>
  <inkml:trace contextRef="#ctx0" brushRef="#br0" timeOffset="-5">2001 60 15531,'3'7'34,"3"3"19,0 1 0,0-1 0,1-1 0,0 0-1,17 17 1,-22-23-41,1-1 0,-1 1 0,0 0-1,-1 0 1,1 0 0,0 0 0,-1 0-1,0 0 1,2 6 0,-2-6 0,0 0-1,0 0 1,1 0 0,-1 0-1,1 0 1,-1 0 0,1 0-1,0 0 1,3 3 0,-4-6-10,0 0 0,0 0 0,0 1 1,0-1-1,0 0 0,0 0 0,0 0 1,0-1-1,0 1 0,0 0 0,0 0 0,-1 0 1,1-1-1,0 1 0,0 0 0,0-1 1,0 1-1,0-1 0,-1 1 0,1-1 0,0 1 1,0-1-1,-1 0 0,2 0 0,18-16 15,30-36 66,20-19-14,-69 71-69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1:25.82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1298 785 20447,'-1'1'-3,"-1"0"-1,1-1 1,-1 1 0,1-1-1,0 0 1,-1 1-1,1-1 1,-1 0-1,1 0 1,-1 0 0,1 0-1,-1 0 1,1 0-1,-3 0 1,1 0-3,1 0 1,-1-1-1,0 1 1,0 0-1,1-1 1,-1 0-1,0 1 0,1-1 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1:25.81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515 228 12887,'1'-2'-62,"15"-27"-374,-14 25 482</inkml:trace>
  <inkml:trace contextRef="#ctx0" brushRef="#br0" timeOffset="-1">512 66 15105,'-1'1'32,"-3"2"1,1 1 2,1-1-1,-1 1 1,1 0-1,0 0 1,0 0-1,0 0 1,1 0 0,-1 1-1,1-1 1,0 0-1,0 1 1,1 4-1,-2 60 292,3-43-85,-1-21-151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1:25.8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141 361 15949,'0'3'20,"2"-2"23,1-1 0,0 0 0,0 0 0,-1 0 0,1-1 1,0 1-1,-1-1 0,1 1 0,3-2 0</inkml:trace>
  <inkml:trace contextRef="#ctx0" brushRef="#br0" timeOffset="-1">356 361 20675,'1'1'5,"-1"-1"-1,0 0 0,0 0 1,1 1-1,-1-1 1,0 0-1,0 0 0,1 1 1,-1-1-1,0 0 0,1 0 1,-1 0-1,0 1 1,1-1-1,-1 0 0,0 0 1,1 0-1,-1 0 1,0 0-1,2 0 0,17-4-130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1:25.80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593 321 13407,'2'-4'-89,"2"-6"-136,0 0 0,0-1 0,-1 0 0,0 1 0,1-13 0,-1 3 195,-1-1-1,-2 1 1,-1-8 13</inkml:trace>
  <inkml:trace contextRef="#ctx0" brushRef="#br0" timeOffset="-1">593 258 16172,'6'-7'0,"13"-17"-2,3-2-49,-19 23 57,0-1 0,1 0 0,-1 0 0,-1-1 0,1 1-1,-1-1 1,1 1 0,-1-1 0,0 0 0,-1 0 0</inkml:trace>
  <inkml:trace contextRef="#ctx0" brushRef="#br0" timeOffset="-3">657 153 18859,'-1'2'29,"-4"16"211,0-1-1,2 1 1,0 0 0,1 0-1,0 27 1,2 29 459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0:57.4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350 377 16613,'1'-1'-164,"2"-4"-329,-1 0-1,1 0 1,3-11 0,8-16-6550,-8 21 3334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2T12:53:45.0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 22 932,'-1'-17'1814,"0"13"1405,1 11-288,7-8-2583,0 0-1,0 0 0,0 1 1,15 0-1,-16 0-207,3 1-83,0 0-1,0 1 1,-1-1 0,1 2-1,-1-1 1,16 7 0,-15-5-13,-1-1 1,1 0 0,0 0 0,-1-1-1,1 0 1,18 1 0,107-1 290,167-6-143,-226-6-108,-50 5-29,52-2-1,-6 8-20,102-4 32,227-10-49,-316 13 64,-76 1 26,-1 0-1,1 0 1,0 1-1,-1 0 1,0 0-1,9 4 1,-8-3 141,-1 0-1,1-1 1,0 0 0,-1 0 0,1-1 0,10 1-1,20-3-1733,46-8 0,-64 5-4466,-15 1 2975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0:57.48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220 210 23166,'8'-7'-2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0:57.4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1748 146 21547,'-1'-3'-2,"-19"-53"16,11 85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0:57.4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482 359 20201,'5'-8'-9,"2"-5"-8,-1-1 1,-6 13 14</inkml:trace>
  <inkml:trace contextRef="#ctx0" brushRef="#br0" timeOffset="-1">505 313 20144,'1'-2'-2,"4"-12"-14,0 0 0,-1-1-1,0 1 1,-4 13 14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0:57.47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147 358 13760,'27'-25'183,"-18"17"-144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15T16:20:57.4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15 942 12189,'-5'14'36,"2"-1"108,0-1 0,2 1 0,-1 0 0,2 23 1,0-35-140,0-1-34,0 0 0,0 0 0,0 0 0,0 0 0,0 1 0,0-1 0,1 0 0,-1 0 0,0 0 0,0 0 0,0 0 0,0 0 0,0 0 0,0 0 0,0 0 0,1 0 0,-1 0-1,0 0 1,0 0 0,0 0 0,0 0 0,0 0 0,1 0 0,-1 0 0,0 0 0,0 0 0,0 0 0,0 0 0,0 0 0,0 0 0,1 0 0,-1 0 0,0 0 0,0 0 0,0 0 0,0 0 0,0 0 0,0 0 0,0 0 0,1-1 0,-1 1 0,0 0 0,0 0-1,0 0 1,0 0 0,0 0 0,0 0 0,0 0 0,0-1 0,0 1 0,0 0 0,0 0 0,0 0 0,0 0 0,0 0 0,0 0 0,0-1 0,0 1 0,0 0 0,0 0 0,0 0 0,0 0 0,0 0 0,0-1 0,6-8-1418,-1-6-957,6-4-1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1:18.25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06:17:33.894"/>
    </inkml:context>
    <inkml:brush xml:id="br0">
      <inkml:brushProperty name="width" value="0.1" units="cm"/>
      <inkml:brushProperty name="height" value="0.1" units="cm"/>
      <inkml:brushProperty name="color" value="#849398"/>
      <inkml:brushProperty name="ignorePressure" value="1"/>
    </inkml:brush>
  </inkml:definitions>
  <inkml:trace contextRef="#ctx0" brushRef="#br0">0 1,'0'0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07T04:28:36.097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16 10,'-4'0,"-2"-4,0-1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6:21:35.6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0-23T04:32:55.610"/>
    </inkml:context>
    <inkml:brush xml:id="br0">
      <inkml:brushProperty name="width" value="0.1" units="cm"/>
      <inkml:brushProperty name="height" value="0.6" units="cm"/>
      <inkml:brushProperty name="color" value="#333333"/>
      <inkml:brushProperty name="ignorePressure" value="1"/>
      <inkml:brushProperty name="inkEffects" value="pencil"/>
    </inkml:brush>
  </inkml:definitions>
  <inkml:trace contextRef="#ctx0" brushRef="#br0">25 1,'-4'0,"-5"0,-2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20T04:15:51.86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2-08T04:26:01.5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10936-D56F-4AA1-8FE3-5B1FBAE251D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6622A0-B88F-4FEB-9001-2289BDCE7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183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6622A0-B88F-4FEB-9001-2289BDCE798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662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 lIns="82945" tIns="41473" rIns="82945" bIns="41473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CD35342-1CFD-442E-8BFA-DB387BC7AA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pull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CA0BA-7BA6-497A-888B-F85E95AE4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647AF-7050-483B-A06A-B3ACEA727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3A1D3-E6FA-444B-8189-2410CE594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185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F5AEB-4352-4539-8B6A-6B585D0EE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EAF8D-7766-409E-9CF7-7C1EA27DF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D0E98-0625-4732-ACA8-5B093E2AF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24762-DF90-47C0-9181-EAE15637E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FB631-0754-4AAB-862A-7DD9B8D41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3E229-7C90-48CD-8B16-D72E3A34AF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159A3-405A-4102-93E2-AE178EB14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9875" y="128588"/>
            <a:ext cx="2054225" cy="59848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0275" cy="5984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A69E5-380A-4689-B7B5-50A878A2A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1850" y="1600200"/>
            <a:ext cx="4032250" cy="45132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1B0FF-4CBC-49A7-BF7F-189AF6516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1850" y="1600200"/>
            <a:ext cx="4032250" cy="21796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1850" y="3932238"/>
            <a:ext cx="4032250" cy="21812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493FE-5D3C-4AED-9EEA-661BF7AF6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70C268-A8A9-4E66-B603-02F6A259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EE394-E061-4CF3-AC62-707D323FF508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F87FA9-3C5A-4B2A-9AC8-99732D818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2A1E5D-2300-471C-82DA-FCB295ACB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DA78E-8613-4BAE-99A8-39FB6EDCBD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4923292"/>
      </p:ext>
    </p:extLst>
  </p:cSld>
  <p:clrMapOvr>
    <a:masterClrMapping/>
  </p:clrMapOvr>
  <p:transition>
    <p:wipe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91E982-EB10-4FED-B447-794FCC1B3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1618E-9BFD-4EA6-8747-C3EB8FA3D5C5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99C488-D84A-42BC-A4FD-9CD18AEC4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D428B0-4B13-4281-8AD1-C0316FD25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865C3-72FF-4BFE-A841-26E2362A89D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6352083"/>
      </p:ext>
    </p:extLst>
  </p:cSld>
  <p:clrMapOvr>
    <a:masterClrMapping/>
  </p:clrMapOvr>
  <p:transition>
    <p:wipe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1D4059-EE4C-4E6D-BFD2-AC2F4D9FF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11430-2385-4243-8050-8717DB80B869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1312D7-CAC6-4DC6-A618-1A062BB3B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E276B9-C7C1-4E05-A746-DE59B0010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A2D57-A832-47E5-A97E-75DAF355B9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4810798"/>
      </p:ext>
    </p:extLst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C5B62ED0-8699-420D-8604-3A8235505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AE4F6-2578-410B-AD18-BF2A55974A7F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5D1BC408-4AA6-44B2-B902-290BDD0FD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DBA2688E-9426-4309-A26A-3953B5985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A44F7-5CE0-420F-A693-614B1930E1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3337926"/>
      </p:ext>
    </p:extLst>
  </p:cSld>
  <p:clrMapOvr>
    <a:masterClrMapping/>
  </p:clrMapOvr>
  <p:transition>
    <p:wipe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2608C19B-4E3A-4F17-A638-0107395C0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B4C9B-EE28-4A5E-B09A-61E2B8A46CFA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872B3070-D9EC-4787-A421-3989352DA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D3D5B077-B89F-4E5D-88E6-26B5D44E5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A768D-FFBA-428F-92A4-2F18F75E91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9307780"/>
      </p:ext>
    </p:extLst>
  </p:cSld>
  <p:clrMapOvr>
    <a:masterClrMapping/>
  </p:clrMapOvr>
  <p:transition>
    <p:wipe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975DC632-8FC9-47F8-9583-E8281115C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54776-9E35-47BA-8C76-D8C1E470AFAF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20B56108-A744-4CFD-8290-E2C060C80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18089DC7-65C7-44DD-B559-31DF821B7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1BD4F9-D853-46BC-926E-83BF0033DE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6100090"/>
      </p:ext>
    </p:extLst>
  </p:cSld>
  <p:clrMapOvr>
    <a:masterClrMapping/>
  </p:clrMapOvr>
  <p:transition>
    <p:wipe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D05270BD-E1A6-4783-8246-EBDE5E88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D2AD8-2317-4AA5-B53A-724DF777D6B2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ABA9AB86-BE28-4065-9D4A-CBD41790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CFB0FA30-AE14-47A1-A23A-0AF1C8924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0D4CF-751A-4406-9FD9-429C85D62D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32316"/>
      </p:ext>
    </p:extLst>
  </p:cSld>
  <p:clrMapOvr>
    <a:masterClrMapping/>
  </p:clrMapOvr>
  <p:transition>
    <p:wipe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64C93DE6-946C-4C48-92F3-6E84DD4AF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5F188-BF0C-48F1-AE82-B9760C900B99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27055BBE-228F-4B18-B874-F2B26DF22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71DDE71C-3966-4F67-9767-81838E14B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0AC4D-1055-4132-922C-FABA9EFD5C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8132052"/>
      </p:ext>
    </p:extLst>
  </p:cSld>
  <p:clrMapOvr>
    <a:masterClrMapping/>
  </p:clrMapOvr>
  <p:transition>
    <p:wipe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81476B67-F892-4AF6-AD10-39C585457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ED1F6-5E28-4F62-915B-A29448014AED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6BE7310F-C236-4C5B-9B49-8C99F6D95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13E2E28D-B019-4651-8144-DB082E13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003E3-61EE-40BC-8EC3-DBD969B880C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1715237"/>
      </p:ext>
    </p:extLst>
  </p:cSld>
  <p:clrMapOvr>
    <a:masterClrMapping/>
  </p:clrMapOvr>
  <p:transition>
    <p:wipe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CCF9B7-07AD-4A0B-AD02-AE5B16651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4452D-C022-4803-8C1F-22B203FE45FD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BAAB1E-C96A-4B2D-8D35-BFBAAF8AC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7BD282-9E62-410A-B43B-B35C54CA6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90CCF-5B90-4BE1-93A1-CC3A0FDA20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5643127"/>
      </p:ext>
    </p:extLst>
  </p:cSld>
  <p:clrMapOvr>
    <a:masterClrMapping/>
  </p:clrMapOvr>
  <p:transition>
    <p:wipe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F0CD6F-FF6E-4F74-ADCD-BA58C13C2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4F874-38C3-4FE7-A09B-6D8797CE8201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3CB50E-7B48-4FE2-B415-6DF392F00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0A0DCA-B8DC-464A-919C-F502123B7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13647-472F-4849-A284-C490AE0F5E4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431449"/>
      </p:ext>
    </p:extLst>
  </p:cSld>
  <p:clrMapOvr>
    <a:masterClrMapping/>
  </p:clrMapOvr>
  <p:transition>
    <p:wipe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alfor.ru/uploads/posts/2012-09/thumbs/134708242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1143001" y="-1143001"/>
            <a:ext cx="6858001" cy="9144000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gradFill flip="none"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  <a:tileRect l="-100000" t="-100000"/>
          </a:gra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6716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img0.liveinternet.ru/images/attach/c/0/63/375/63375992_1283139420_05.jpg"/>
          <p:cNvPicPr>
            <a:picLocks noChangeAspect="1" noChangeArrowheads="1"/>
          </p:cNvPicPr>
          <p:nvPr/>
        </p:nvPicPr>
        <p:blipFill>
          <a:blip r:embed="rId2" cstate="email">
            <a:lum bright="-20000" contrast="-20000"/>
          </a:blip>
          <a:srcRect/>
          <a:stretch>
            <a:fillRect/>
          </a:stretch>
        </p:blipFill>
        <p:spPr bwMode="auto">
          <a:xfrm rot="10800000"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968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User\Desktop\6905310.jpg"/>
          <p:cNvPicPr>
            <a:picLocks noChangeAspect="1" noChangeArrowheads="1"/>
          </p:cNvPicPr>
          <p:nvPr/>
        </p:nvPicPr>
        <p:blipFill>
          <a:blip r:embed="rId2" cstate="email">
            <a:lum bright="-20000" contrast="-20000"/>
          </a:blip>
          <a:srcRect/>
          <a:stretch>
            <a:fillRect/>
          </a:stretch>
        </p:blipFill>
        <p:spPr bwMode="auto">
          <a:xfrm>
            <a:off x="0" y="0"/>
            <a:ext cx="9139688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535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6" descr="C:\Users\User\Desktop\fresh-spring-background.jpg"/>
          <p:cNvPicPr>
            <a:picLocks noChangeAspect="1" noChangeArrowheads="1"/>
          </p:cNvPicPr>
          <p:nvPr/>
        </p:nvPicPr>
        <p:blipFill>
          <a:blip r:embed="rId2" cstate="email">
            <a:lum bright="-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1B9D8E"/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9663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C:\Users\User\Desktop\print0001.jpg"/>
          <p:cNvPicPr>
            <a:picLocks noChangeAspect="1" noChangeArrowheads="1"/>
          </p:cNvPicPr>
          <p:nvPr/>
        </p:nvPicPr>
        <p:blipFill>
          <a:blip r:embed="rId2" cstate="email">
            <a:lum bright="-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00B050"/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0908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718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060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90B0A-E59F-411A-9CE5-CEC615F6182E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1073B-C1D4-4BB4-A986-131DED11FBA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7AFBB-68DA-41DC-ACB0-2A7F94363E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DE6EB-A6A8-4B68-B960-125864E04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16900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16900" cy="451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структуры щелкните мышью</a:t>
            </a:r>
          </a:p>
          <a:p>
            <a:pPr lvl="1"/>
            <a:r>
              <a:rPr lang="en-GB"/>
              <a:t>Второй уровень структуры</a:t>
            </a:r>
          </a:p>
          <a:p>
            <a:pPr lvl="2"/>
            <a:r>
              <a:rPr lang="en-GB"/>
              <a:t>Третий уровень структуры</a:t>
            </a:r>
          </a:p>
          <a:p>
            <a:pPr lvl="3"/>
            <a:r>
              <a:rPr lang="en-GB"/>
              <a:t>Четвёртый уровень структуры</a:t>
            </a:r>
          </a:p>
          <a:p>
            <a:pPr lvl="4"/>
            <a:r>
              <a:rPr lang="en-GB"/>
              <a:t>Пятый уровень структуры</a:t>
            </a:r>
          </a:p>
          <a:p>
            <a:pPr lvl="4"/>
            <a:r>
              <a:rPr lang="en-GB"/>
              <a:t>Шестой уровень структуры</a:t>
            </a:r>
          </a:p>
          <a:p>
            <a:pPr lvl="4"/>
            <a:r>
              <a:rPr lang="en-GB"/>
              <a:t>Седьмой уровень структуры</a:t>
            </a:r>
          </a:p>
          <a:p>
            <a:pPr lvl="4"/>
            <a:r>
              <a:rPr lang="en-GB"/>
              <a:t>Восьмой уровень структуры</a:t>
            </a:r>
          </a:p>
          <a:p>
            <a:pPr lvl="4"/>
            <a:r>
              <a:rPr lang="en-GB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B9D6AD08-A5DB-4B74-A4AB-77EEBF8D5E9F}" type="slidenum">
              <a:rPr lang="ru-RU"/>
              <a:pPr defTabSz="449263" fontAlgn="base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‹#›</a:t>
            </a:fld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632575"/>
            <a:ext cx="1638300" cy="261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100">
                <a:solidFill>
                  <a:srgbClr val="A6A6A6"/>
                </a:solidFill>
                <a:latin typeface="Arial" charset="0"/>
              </a:rPr>
              <a:t>FokinaLida.75@mail.ru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79388" y="188913"/>
            <a:ext cx="8785225" cy="6480175"/>
          </a:xfrm>
          <a:prstGeom prst="rect">
            <a:avLst/>
          </a:prstGeom>
          <a:solidFill>
            <a:srgbClr val="FFFFFF"/>
          </a:solidFill>
          <a:ln w="76320">
            <a:solidFill>
              <a:srgbClr val="FFFF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103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1875" y="260350"/>
            <a:ext cx="1535113" cy="1512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4" name="Picture 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0825" y="5087938"/>
            <a:ext cx="1536700" cy="1512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5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0825" y="260350"/>
            <a:ext cx="1512888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383463" y="5084763"/>
            <a:ext cx="1512887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CADE0AFA-4D2F-41A5-9E24-3D5D52906F6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66A809FE-9FA5-4D5E-BA69-8CC6FF9265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F5CD30-8AAB-40E3-8B34-C19C1114BA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69DD46-43BD-4566-A485-37BEDCBA819C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B52938-450A-40B0-8CF4-7273026846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256E48-59C3-44A2-9B9A-D5D8DF6DBE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960BE71-F8D2-463F-8A26-95539725F3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452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>
    <p:wipe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616B52B4-15BD-473D-B7EC-7AD51CED84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64319595-FB4A-4085-9DE5-22E2AF30A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035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93" Type="http://schemas.openxmlformats.org/officeDocument/2006/relationships/customXml" Target="../ink/ink12.xml"/><Relationship Id="rId3" Type="http://schemas.openxmlformats.org/officeDocument/2006/relationships/customXml" Target="../ink/ink8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14.xml"/><Relationship Id="rId33" Type="http://schemas.openxmlformats.org/officeDocument/2006/relationships/customXml" Target="../ink/ink9.xml"/><Relationship Id="rId92" Type="http://schemas.openxmlformats.org/officeDocument/2006/relationships/image" Target="../media/image610.png"/><Relationship Id="rId103" Type="http://schemas.openxmlformats.org/officeDocument/2006/relationships/customXml" Target="../ink/ink15.xml"/><Relationship Id="rId108" Type="http://schemas.openxmlformats.org/officeDocument/2006/relationships/image" Target="../media/image42.png"/><Relationship Id="rId2" Type="http://schemas.openxmlformats.org/officeDocument/2006/relationships/image" Target="../media/image21.jpeg"/><Relationship Id="rId70" Type="http://schemas.openxmlformats.org/officeDocument/2006/relationships/customXml" Target="../ink/ink11.xml"/><Relationship Id="rId96" Type="http://schemas.openxmlformats.org/officeDocument/2006/relationships/image" Target="../media/image680.png"/><Relationship Id="rId107" Type="http://schemas.openxmlformats.org/officeDocument/2006/relationships/image" Target="../media/image3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102" Type="http://schemas.openxmlformats.org/officeDocument/2006/relationships/image" Target="../media/image41.png"/><Relationship Id="rId95" Type="http://schemas.openxmlformats.org/officeDocument/2006/relationships/customXml" Target="../ink/ink13.xml"/><Relationship Id="rId106" Type="http://schemas.openxmlformats.org/officeDocument/2006/relationships/customXml" Target="../ink/ink16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40.png"/><Relationship Id="rId35" Type="http://schemas.openxmlformats.org/officeDocument/2006/relationships/customXml" Target="../ink/ink10.xml"/><Relationship Id="rId69" Type="http://schemas.openxmlformats.org/officeDocument/2006/relationships/image" Target="../media/image22.png"/><Relationship Id="rId100" Type="http://schemas.openxmlformats.org/officeDocument/2006/relationships/image" Target="../media/image39.png"/><Relationship Id="rId105" Type="http://schemas.openxmlformats.org/officeDocument/2006/relationships/image" Target="../media/image37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93" Type="http://schemas.openxmlformats.org/officeDocument/2006/relationships/customXml" Target="../ink/ink21.xml"/><Relationship Id="rId3" Type="http://schemas.openxmlformats.org/officeDocument/2006/relationships/customXml" Target="../ink/ink17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23.xml"/><Relationship Id="rId33" Type="http://schemas.openxmlformats.org/officeDocument/2006/relationships/customXml" Target="../ink/ink18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20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22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55.png"/><Relationship Id="rId35" Type="http://schemas.openxmlformats.org/officeDocument/2006/relationships/customXml" Target="../ink/ink19.xml"/><Relationship Id="rId69" Type="http://schemas.openxmlformats.org/officeDocument/2006/relationships/image" Target="../media/image22.png"/><Relationship Id="rId100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93" Type="http://schemas.openxmlformats.org/officeDocument/2006/relationships/customXml" Target="../ink/ink28.xml"/><Relationship Id="rId3" Type="http://schemas.openxmlformats.org/officeDocument/2006/relationships/customXml" Target="../ink/ink24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30.xml"/><Relationship Id="rId33" Type="http://schemas.openxmlformats.org/officeDocument/2006/relationships/customXml" Target="../ink/ink25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27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29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56.png"/><Relationship Id="rId35" Type="http://schemas.openxmlformats.org/officeDocument/2006/relationships/customXml" Target="../ink/ink26.xml"/><Relationship Id="rId69" Type="http://schemas.openxmlformats.org/officeDocument/2006/relationships/image" Target="../media/image22.png"/><Relationship Id="rId100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3.xml"/><Relationship Id="rId13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12" Type="http://schemas.openxmlformats.org/officeDocument/2006/relationships/customXml" Target="../ink/ink35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customXml" Target="../ink/ink32.xml"/><Relationship Id="rId11" Type="http://schemas.openxmlformats.org/officeDocument/2006/relationships/image" Target="../media/image67.png"/><Relationship Id="rId5" Type="http://schemas.openxmlformats.org/officeDocument/2006/relationships/image" Target="../media/image64.png"/><Relationship Id="rId10" Type="http://schemas.openxmlformats.org/officeDocument/2006/relationships/customXml" Target="../ink/ink34.xml"/><Relationship Id="rId4" Type="http://schemas.openxmlformats.org/officeDocument/2006/relationships/customXml" Target="../ink/ink31.xml"/><Relationship Id="rId9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93" Type="http://schemas.openxmlformats.org/officeDocument/2006/relationships/customXml" Target="../ink/ink40.xml"/><Relationship Id="rId163" Type="http://schemas.openxmlformats.org/officeDocument/2006/relationships/customXml" Target="../ink/ink48.xml"/><Relationship Id="rId3" Type="http://schemas.openxmlformats.org/officeDocument/2006/relationships/customXml" Target="../ink/ink36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42.xml"/><Relationship Id="rId159" Type="http://schemas.openxmlformats.org/officeDocument/2006/relationships/customXml" Target="../ink/ink46.xml"/><Relationship Id="rId33" Type="http://schemas.openxmlformats.org/officeDocument/2006/relationships/customXml" Target="../ink/ink37.xml"/><Relationship Id="rId92" Type="http://schemas.openxmlformats.org/officeDocument/2006/relationships/image" Target="../media/image610.png"/><Relationship Id="rId103" Type="http://schemas.openxmlformats.org/officeDocument/2006/relationships/customXml" Target="../ink/ink44.xml"/><Relationship Id="rId158" Type="http://schemas.openxmlformats.org/officeDocument/2006/relationships/image" Target="../media/image71.png"/><Relationship Id="rId162" Type="http://schemas.openxmlformats.org/officeDocument/2006/relationships/image" Target="../media/image73.png"/><Relationship Id="rId2" Type="http://schemas.openxmlformats.org/officeDocument/2006/relationships/image" Target="../media/image21.jpeg"/><Relationship Id="rId70" Type="http://schemas.openxmlformats.org/officeDocument/2006/relationships/customXml" Target="../ink/ink39.xml"/><Relationship Id="rId96" Type="http://schemas.openxmlformats.org/officeDocument/2006/relationships/image" Target="../media/image680.png"/><Relationship Id="rId161" Type="http://schemas.openxmlformats.org/officeDocument/2006/relationships/customXml" Target="../ink/ink47.xml"/><Relationship Id="rId166" Type="http://schemas.openxmlformats.org/officeDocument/2006/relationships/image" Target="../media/image75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102" Type="http://schemas.openxmlformats.org/officeDocument/2006/relationships/image" Target="../media/image70.png"/><Relationship Id="rId157" Type="http://schemas.openxmlformats.org/officeDocument/2006/relationships/customXml" Target="../ink/ink45.xml"/><Relationship Id="rId95" Type="http://schemas.openxmlformats.org/officeDocument/2006/relationships/customXml" Target="../ink/ink41.xml"/><Relationship Id="rId160" Type="http://schemas.openxmlformats.org/officeDocument/2006/relationships/image" Target="../media/image72.png"/><Relationship Id="rId165" Type="http://schemas.openxmlformats.org/officeDocument/2006/relationships/customXml" Target="../ink/ink49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customXml" Target="../ink/ink43.xml"/><Relationship Id="rId156" Type="http://schemas.openxmlformats.org/officeDocument/2006/relationships/image" Target="../media/image264.png"/><Relationship Id="rId164" Type="http://schemas.openxmlformats.org/officeDocument/2006/relationships/image" Target="../media/image74.png"/><Relationship Id="rId35" Type="http://schemas.openxmlformats.org/officeDocument/2006/relationships/customXml" Target="../ink/ink38.xml"/><Relationship Id="rId69" Type="http://schemas.openxmlformats.org/officeDocument/2006/relationships/image" Target="../media/image22.png"/><Relationship Id="rId100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93" Type="http://schemas.openxmlformats.org/officeDocument/2006/relationships/customXml" Target="../ink/ink54.xml"/><Relationship Id="rId3" Type="http://schemas.openxmlformats.org/officeDocument/2006/relationships/customXml" Target="../ink/ink50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56.xml"/><Relationship Id="rId33" Type="http://schemas.openxmlformats.org/officeDocument/2006/relationships/customXml" Target="../ink/ink51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53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55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78.png"/><Relationship Id="rId35" Type="http://schemas.openxmlformats.org/officeDocument/2006/relationships/customXml" Target="../ink/ink52.xml"/><Relationship Id="rId69" Type="http://schemas.openxmlformats.org/officeDocument/2006/relationships/image" Target="../media/image22.png"/><Relationship Id="rId100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93" Type="http://schemas.openxmlformats.org/officeDocument/2006/relationships/customXml" Target="../ink/ink61.xml"/><Relationship Id="rId3" Type="http://schemas.openxmlformats.org/officeDocument/2006/relationships/customXml" Target="../ink/ink57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63.xml"/><Relationship Id="rId33" Type="http://schemas.openxmlformats.org/officeDocument/2006/relationships/customXml" Target="../ink/ink58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60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62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79.png"/><Relationship Id="rId35" Type="http://schemas.openxmlformats.org/officeDocument/2006/relationships/customXml" Target="../ink/ink59.xml"/><Relationship Id="rId69" Type="http://schemas.openxmlformats.org/officeDocument/2006/relationships/image" Target="../media/image22.png"/><Relationship Id="rId100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93" Type="http://schemas.openxmlformats.org/officeDocument/2006/relationships/customXml" Target="../ink/ink68.xml"/><Relationship Id="rId3" Type="http://schemas.openxmlformats.org/officeDocument/2006/relationships/customXml" Target="../ink/ink64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70.xml"/><Relationship Id="rId33" Type="http://schemas.openxmlformats.org/officeDocument/2006/relationships/customXml" Target="../ink/ink65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67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69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35" Type="http://schemas.openxmlformats.org/officeDocument/2006/relationships/customXml" Target="../ink/ink66.xml"/><Relationship Id="rId69" Type="http://schemas.openxmlformats.org/officeDocument/2006/relationships/image" Target="../media/image22.png"/><Relationship Id="rId100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93" Type="http://schemas.openxmlformats.org/officeDocument/2006/relationships/customXml" Target="../ink/ink75.xml"/><Relationship Id="rId3" Type="http://schemas.openxmlformats.org/officeDocument/2006/relationships/customXml" Target="../ink/ink71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77.xml"/><Relationship Id="rId33" Type="http://schemas.openxmlformats.org/officeDocument/2006/relationships/customXml" Target="../ink/ink72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74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76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35" Type="http://schemas.openxmlformats.org/officeDocument/2006/relationships/customXml" Target="../ink/ink73.xml"/><Relationship Id="rId69" Type="http://schemas.openxmlformats.org/officeDocument/2006/relationships/image" Target="../media/image22.png"/><Relationship Id="rId100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6.xml.rels><?xml version="1.0" encoding="UTF-8" standalone="yes"?>
<Relationships xmlns="http://schemas.openxmlformats.org/package/2006/relationships"><Relationship Id="rId93" Type="http://schemas.openxmlformats.org/officeDocument/2006/relationships/customXml" Target="../ink/ink82.xml"/><Relationship Id="rId3" Type="http://schemas.openxmlformats.org/officeDocument/2006/relationships/customXml" Target="../ink/ink78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84.xml"/><Relationship Id="rId33" Type="http://schemas.openxmlformats.org/officeDocument/2006/relationships/customXml" Target="../ink/ink79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81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95" Type="http://schemas.openxmlformats.org/officeDocument/2006/relationships/customXml" Target="../ink/ink83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35" Type="http://schemas.openxmlformats.org/officeDocument/2006/relationships/customXml" Target="../ink/ink80.xml"/><Relationship Id="rId69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93" Type="http://schemas.openxmlformats.org/officeDocument/2006/relationships/customXml" Target="../ink/ink89.xml"/><Relationship Id="rId3" Type="http://schemas.openxmlformats.org/officeDocument/2006/relationships/customXml" Target="../ink/ink85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91.xml"/><Relationship Id="rId33" Type="http://schemas.openxmlformats.org/officeDocument/2006/relationships/customXml" Target="../ink/ink86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88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102" Type="http://schemas.openxmlformats.org/officeDocument/2006/relationships/image" Target="../media/image85.png"/><Relationship Id="rId95" Type="http://schemas.openxmlformats.org/officeDocument/2006/relationships/customXml" Target="../ink/ink90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84.png"/><Relationship Id="rId35" Type="http://schemas.openxmlformats.org/officeDocument/2006/relationships/customXml" Target="../ink/ink87.xml"/><Relationship Id="rId69" Type="http://schemas.openxmlformats.org/officeDocument/2006/relationships/image" Target="../media/image22.png"/><Relationship Id="rId100" Type="http://schemas.openxmlformats.org/officeDocument/2006/relationships/image" Target="../media/image8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93" Type="http://schemas.openxmlformats.org/officeDocument/2006/relationships/customXml" Target="../ink/ink5.xml"/><Relationship Id="rId3" Type="http://schemas.openxmlformats.org/officeDocument/2006/relationships/customXml" Target="../ink/ink1.xml"/><Relationship Id="rId34" Type="http://schemas.openxmlformats.org/officeDocument/2006/relationships/image" Target="../media/image1640.png"/><Relationship Id="rId68" Type="http://schemas.openxmlformats.org/officeDocument/2006/relationships/image" Target="../media/image370.png"/><Relationship Id="rId97" Type="http://schemas.openxmlformats.org/officeDocument/2006/relationships/customXml" Target="../ink/ink7.xml"/><Relationship Id="rId33" Type="http://schemas.openxmlformats.org/officeDocument/2006/relationships/customXml" Target="../ink/ink2.xml"/><Relationship Id="rId92" Type="http://schemas.openxmlformats.org/officeDocument/2006/relationships/image" Target="../media/image610.png"/><Relationship Id="rId2" Type="http://schemas.openxmlformats.org/officeDocument/2006/relationships/image" Target="../media/image21.jpeg"/><Relationship Id="rId70" Type="http://schemas.openxmlformats.org/officeDocument/2006/relationships/customXml" Target="../ink/ink4.xml"/><Relationship Id="rId96" Type="http://schemas.openxmlformats.org/officeDocument/2006/relationships/image" Target="../media/image680.png"/><Relationship Id="rId1" Type="http://schemas.openxmlformats.org/officeDocument/2006/relationships/slideLayout" Target="../slideLayouts/slideLayout43.xml"/><Relationship Id="rId32" Type="http://schemas.openxmlformats.org/officeDocument/2006/relationships/image" Target="../media/image640.png"/><Relationship Id="rId102" Type="http://schemas.openxmlformats.org/officeDocument/2006/relationships/image" Target="../media/image25.png"/><Relationship Id="rId95" Type="http://schemas.openxmlformats.org/officeDocument/2006/relationships/customXml" Target="../ink/ink6.xml"/><Relationship Id="rId94" Type="http://schemas.openxmlformats.org/officeDocument/2006/relationships/image" Target="../media/image511.png"/><Relationship Id="rId99" Type="http://schemas.openxmlformats.org/officeDocument/2006/relationships/image" Target="../media/image191.png"/><Relationship Id="rId101" Type="http://schemas.openxmlformats.org/officeDocument/2006/relationships/image" Target="../media/image24.png"/><Relationship Id="rId35" Type="http://schemas.openxmlformats.org/officeDocument/2006/relationships/customXml" Target="../ink/ink3.xml"/><Relationship Id="rId69" Type="http://schemas.openxmlformats.org/officeDocument/2006/relationships/image" Target="../media/image22.png"/><Relationship Id="rId100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747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br>
              <a:rPr lang="ru-RU" sz="6000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000" dirty="0">
                <a:solidFill>
                  <a:srgbClr val="FF0000"/>
                </a:solidFill>
                <a:latin typeface="Arial Black" pitchFamily="34" charset="0"/>
              </a:rPr>
              <a:t>Русский язык</a:t>
            </a:r>
            <a:br>
              <a:rPr lang="ru-RU" sz="6000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6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0" name="Picture 2" descr="Аватар Маша пишет что-то на листе бумаги (Маша и Медведь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987" y="1625600"/>
            <a:ext cx="60007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http://fony-kartinki.ru/_ph/48/2/3276058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-784653"/>
            <a:ext cx="9757462" cy="74997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8A1F011-57BE-9F13-A442-7A8EDA50A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65" y="16711"/>
            <a:ext cx="8450670" cy="148960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4B7774-E600-15BA-17DB-3E7AD7E1B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391" y="2038282"/>
            <a:ext cx="8496944" cy="481971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E3862E4-6AE4-C51A-EEDA-496C625D9A9C}"/>
              </a:ext>
            </a:extLst>
          </p:cNvPr>
          <p:cNvSpPr/>
          <p:nvPr/>
        </p:nvSpPr>
        <p:spPr>
          <a:xfrm>
            <a:off x="346665" y="3645024"/>
            <a:ext cx="8257783" cy="93610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D497D2-BD2F-A460-0DD8-851F9E012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02" y="5949280"/>
            <a:ext cx="827908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59075"/>
      </p:ext>
    </p:extLst>
  </p:cSld>
  <p:clrMapOvr>
    <a:masterClrMapping/>
  </p:clrMapOvr>
  <p:transition>
    <p:wipe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A386AA-FB02-6197-720E-2E22BC95D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60648"/>
            <a:ext cx="8424936" cy="597666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E009327-4E19-A491-A688-DDD598A1D494}"/>
              </a:ext>
            </a:extLst>
          </p:cNvPr>
          <p:cNvSpPr/>
          <p:nvPr/>
        </p:nvSpPr>
        <p:spPr>
          <a:xfrm>
            <a:off x="683568" y="4077072"/>
            <a:ext cx="8064896" cy="18722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587168"/>
      </p:ext>
    </p:extLst>
  </p:cSld>
  <p:clrMapOvr>
    <a:masterClrMapping/>
  </p:clrMapOvr>
  <p:transition>
    <p:wipe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91F937-4121-B39C-7212-12BBCD726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29" y="548680"/>
            <a:ext cx="8568952" cy="5955724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145B96F-886B-C198-F53F-434FD9BCA091}"/>
              </a:ext>
            </a:extLst>
          </p:cNvPr>
          <p:cNvSpPr/>
          <p:nvPr/>
        </p:nvSpPr>
        <p:spPr>
          <a:xfrm>
            <a:off x="540029" y="3933056"/>
            <a:ext cx="8424459" cy="252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796453"/>
      </p:ext>
    </p:extLst>
  </p:cSld>
  <p:clrMapOvr>
    <a:masterClrMapping/>
  </p:clrMapOvr>
  <p:transition>
    <p:wipe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16900" cy="1433512"/>
          </a:xfrm>
        </p:spPr>
        <p:txBody>
          <a:bodyPr/>
          <a:lstStyle/>
          <a:p>
            <a:r>
              <a:rPr lang="ru-RU" u="sng" dirty="0">
                <a:solidFill>
                  <a:srgbClr val="FF0000"/>
                </a:solidFill>
                <a:latin typeface="Arial Black" pitchFamily="34" charset="0"/>
              </a:rPr>
              <a:t>Словарь: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60648"/>
            <a:ext cx="8429684" cy="5781377"/>
          </a:xfrm>
        </p:spPr>
        <p:txBody>
          <a:bodyPr/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 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+mn-cs"/>
              </a:rPr>
              <a:t> .</a:t>
            </a:r>
            <a:r>
              <a:rPr lang="ru-RU" altLang="ru-RU" sz="5400" b="1" kern="1200" dirty="0">
                <a:solidFill>
                  <a:srgbClr val="0070C0"/>
                </a:solidFill>
                <a:latin typeface="Propisi" panose="02000508030000020003" pitchFamily="2" charset="0"/>
              </a:rPr>
              <a:t>Шоссе, четверг, север, пороша, чувство, лестница, интересный, интересно, коллектив, коллекция.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+mn-cs"/>
              </a:rPr>
              <a:t>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cdn.toonvectors.com/images/84/43228/toonvectors-43228-94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3707559" y="4804168"/>
            <a:ext cx="2225636" cy="2225638"/>
          </a:xfrm>
          <a:prstGeom prst="rect">
            <a:avLst/>
          </a:prstGeom>
          <a:noFill/>
        </p:spPr>
      </p:pic>
      <p:sp>
        <p:nvSpPr>
          <p:cNvPr id="4" name="Взрыв: 8 точек 3">
            <a:extLst>
              <a:ext uri="{FF2B5EF4-FFF2-40B4-BE49-F238E27FC236}">
                <a16:creationId xmlns:a16="http://schemas.microsoft.com/office/drawing/2014/main" id="{C8F62CBD-C43E-FECC-58A2-38DC209CA86F}"/>
              </a:ext>
            </a:extLst>
          </p:cNvPr>
          <p:cNvSpPr/>
          <p:nvPr/>
        </p:nvSpPr>
        <p:spPr bwMode="auto">
          <a:xfrm>
            <a:off x="2824741" y="5010898"/>
            <a:ext cx="824951" cy="728156"/>
          </a:xfrm>
          <a:prstGeom prst="irregularSeal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2" charset="0"/>
              <a:cs typeface="Arial Unicode MS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65F3A3-A6F0-D243-7126-4C0995E677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5247" y="4097762"/>
            <a:ext cx="741039" cy="7376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59BFF8-6A97-1FE4-9A1F-467D2ED906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4292" y="2350174"/>
            <a:ext cx="173157" cy="7376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4AE18F-F975-59DA-0741-5065DDA8A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862" y="1722254"/>
            <a:ext cx="301206" cy="7376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C236845-37C1-D503-C60D-80F16BF5A5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721847" y="258383"/>
            <a:ext cx="313409" cy="7376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FFF12AC-87EA-E05F-FB0B-93120256B0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157" y="4007590"/>
            <a:ext cx="313409" cy="7376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E963617-EB16-12BD-A5E7-92E34691D0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6419" y="3862575"/>
            <a:ext cx="173157" cy="73768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0EC7FD0-0504-E420-3207-B82E4D86C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536" y="289474"/>
            <a:ext cx="260573" cy="73768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D40591-741D-4BBD-6389-D33684109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558" y="3862575"/>
            <a:ext cx="313409" cy="73768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73B7A08-7727-997B-3349-489065B269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5900" y="3703200"/>
            <a:ext cx="223931" cy="737680"/>
          </a:xfrm>
          <a:prstGeom prst="rect">
            <a:avLst/>
          </a:prstGeom>
        </p:spPr>
      </p:pic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F97058FF-28F6-575A-6DC9-73CCA6A4773F}"/>
              </a:ext>
            </a:extLst>
          </p:cNvPr>
          <p:cNvCxnSpPr>
            <a:cxnSpLocks/>
          </p:cNvCxnSpPr>
          <p:nvPr/>
        </p:nvCxnSpPr>
        <p:spPr>
          <a:xfrm flipH="1">
            <a:off x="2449295" y="2708756"/>
            <a:ext cx="74224" cy="267512"/>
          </a:xfrm>
          <a:prstGeom prst="line">
            <a:avLst/>
          </a:prstGeom>
          <a:noFill/>
          <a:ln w="38100" cap="flat" cmpd="sng" algn="ctr">
            <a:solidFill>
              <a:srgbClr val="F7964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591646C-D5FE-3447-EF92-698B07481C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9985" y="1028587"/>
            <a:ext cx="173157" cy="33549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E125F0A-55C5-F089-6396-77C4E5A52A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7355" y="2808521"/>
            <a:ext cx="173158" cy="33549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55059D6-5DB4-7F24-4773-750B07D7A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886" y="1758718"/>
            <a:ext cx="195089" cy="37798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059FA4E-15B7-5E5E-1233-82C8C6BADC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6984" y="534635"/>
            <a:ext cx="195089" cy="37798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42366CE-8291-62EA-200C-3C9E48E8B8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7216" y="1806600"/>
            <a:ext cx="195089" cy="37798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C1ACAFC-C935-100D-C297-096150B9CB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1138" y="4006460"/>
            <a:ext cx="205525" cy="73768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E67B893-CAF1-5FDB-79FA-194F2CE23D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8742" y="269793"/>
            <a:ext cx="170703" cy="73768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F8CE8A6-1730-BEBB-AF7C-377F8C9B2E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9295" y="1082332"/>
            <a:ext cx="195089" cy="37798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0D0E46B-8F44-3AC1-9013-907E055B2D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722" y="1027154"/>
            <a:ext cx="195089" cy="37798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109F18D-4F1A-C19C-34AE-C9BC5C8F36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5905" y="125022"/>
            <a:ext cx="758311" cy="73768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98261F8-B887-8717-B079-9C562BDCE3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7711" y="1832350"/>
            <a:ext cx="195089" cy="377985"/>
          </a:xfrm>
          <a:prstGeom prst="rect">
            <a:avLst/>
          </a:prstGeom>
        </p:spPr>
      </p:pic>
      <p:pic>
        <p:nvPicPr>
          <p:cNvPr id="28" name="Объект 3">
            <a:extLst>
              <a:ext uri="{FF2B5EF4-FFF2-40B4-BE49-F238E27FC236}">
                <a16:creationId xmlns:a16="http://schemas.microsoft.com/office/drawing/2014/main" id="{14C73CE7-8C2D-C140-3A2D-EBA968653A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429" y="3703200"/>
            <a:ext cx="3508256" cy="318171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22F9153-078B-7770-63D6-243F93C31B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886" y="3589833"/>
            <a:ext cx="317019" cy="73768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59B48C2-363E-5391-0D02-58E7905948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41416" y="1178956"/>
            <a:ext cx="176799" cy="33530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AD4B1C3-DA81-5B28-9BE3-24A0B07509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50406" y="2674857"/>
            <a:ext cx="176799" cy="33530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6E23BD-6AA8-C623-DCD9-F98E36703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07121BE8-AE49-31F6-3242-3ED058054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06A67A4C-2E5B-29CD-CF59-5107C76B5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82253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.Сиди правильно при письме.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D56C8305-B1B6-756F-3C8F-1BA6EB7E0F62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D3250E5B-EFF5-16C2-DC9F-03BEA9C27755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ED104D7F-FAF1-347A-3D75-C892E7613984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D6EC2AF5-B65E-E054-8B98-BE6949E3EFC8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2C3C43D7-1A01-D298-5DB1-81517BF75790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7CEDDD2-CAE6-B77B-DBB3-0717E8978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7A14CB0-683C-04FD-2182-F9774984A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47F84081-8318-8853-2F89-A4886BC4B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EDEE9AD0-6EB3-3E38-89F6-2DC5B476FD77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EC91261-1B17-34B0-CBCA-D3C68EC9ED84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38556" y="5414155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77469D22-81FD-FDAF-A623-C3C066B99E62}"/>
              </a:ext>
            </a:extLst>
          </p:cNvPr>
          <p:cNvSpPr/>
          <p:nvPr/>
        </p:nvSpPr>
        <p:spPr>
          <a:xfrm>
            <a:off x="8758353" y="5938900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ED3ACBAF-781F-3AAB-932E-C4DB6C84BA2D}"/>
              </a:ext>
            </a:extLst>
          </p:cNvPr>
          <p:cNvSpPr/>
          <p:nvPr/>
        </p:nvSpPr>
        <p:spPr>
          <a:xfrm>
            <a:off x="8628022" y="4719900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63EEEA87-9E1E-2D78-C8E1-FEEF647956DA}"/>
              </a:ext>
            </a:extLst>
          </p:cNvPr>
          <p:cNvSpPr/>
          <p:nvPr/>
        </p:nvSpPr>
        <p:spPr>
          <a:xfrm>
            <a:off x="8719274" y="5375730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B3081E0E-F8A5-F731-5964-FD7E21256194}"/>
              </a:ext>
            </a:extLst>
          </p:cNvPr>
          <p:cNvSpPr/>
          <p:nvPr/>
        </p:nvSpPr>
        <p:spPr>
          <a:xfrm>
            <a:off x="8439884" y="4186238"/>
            <a:ext cx="691808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6C643D12-B6CD-0DCA-D6AF-7127C0A2C459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BAF43A09-FEE7-ADC3-EC06-9148B275EFCF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77EFCF4F-3C40-EDDB-B661-332A38CD044A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18EB6BCB-6D89-DEAF-0275-626B70B141BD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14E1D898-C510-F0F0-29EB-93B918FD7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24" y="456331"/>
            <a:ext cx="849425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п т р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FB4CA86A-7EB4-3F38-80A9-CAC4A8210977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07E440-E6AD-24C2-BEE7-A0F0A8D26C91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1342078" y="55805"/>
            <a:ext cx="3102920" cy="12896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BF0927-EC25-9F6F-B2BB-2981A9E80A29}"/>
              </a:ext>
            </a:extLst>
          </p:cNvPr>
          <p:cNvSpPr txBox="1"/>
          <p:nvPr/>
        </p:nvSpPr>
        <p:spPr>
          <a:xfrm>
            <a:off x="2267744" y="73326"/>
            <a:ext cx="3744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Propisi" panose="02000508030000020003" pitchFamily="2" charset="0"/>
              </a:rPr>
              <a:t>.Минутка чистописания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8A7295-D46B-8849-52F0-811D4CACBB9A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5" y="3326920"/>
            <a:ext cx="3894632" cy="35127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3DD963-79A1-055F-0484-F7A93D890017}"/>
              </a:ext>
            </a:extLst>
          </p:cNvPr>
          <p:cNvPicPr>
            <a:picLocks noChangeAspect="1"/>
          </p:cNvPicPr>
          <p:nvPr/>
        </p:nvPicPr>
        <p:blipFill>
          <a:blip r:embed="rId102"/>
          <a:stretch>
            <a:fillRect/>
          </a:stretch>
        </p:blipFill>
        <p:spPr>
          <a:xfrm>
            <a:off x="6979659" y="0"/>
            <a:ext cx="2177121" cy="28818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B2789B8-F5C3-4337-C2E8-4C534F7E32A5}"/>
              </a:ext>
            </a:extLst>
          </p:cNvPr>
          <p:cNvSpPr txBox="1"/>
          <p:nvPr/>
        </p:nvSpPr>
        <p:spPr>
          <a:xfrm>
            <a:off x="460344" y="1418813"/>
            <a:ext cx="6133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Propisi" panose="02000508030000020003" pitchFamily="2" charset="0"/>
              </a:rPr>
              <a:t>Ручка парта тетрадь пенал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CFADC40B-6167-7795-C131-3809EE1AAB13}"/>
              </a:ext>
            </a:extLst>
          </p:cNvPr>
          <p:cNvGrpSpPr/>
          <p:nvPr/>
        </p:nvGrpSpPr>
        <p:grpSpPr>
          <a:xfrm>
            <a:off x="1098385" y="1228924"/>
            <a:ext cx="18360" cy="6480"/>
            <a:chOff x="1098385" y="1228924"/>
            <a:chExt cx="18360" cy="6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5C76B1DA-17DA-DA05-CE81-A0C442D4A355}"/>
                    </a:ext>
                  </a:extLst>
                </p14:cNvPr>
                <p14:cNvContentPartPr/>
                <p14:nvPr/>
              </p14:nvContentPartPr>
              <p14:xfrm>
                <a:off x="1098385" y="1228924"/>
                <a:ext cx="2160" cy="2160"/>
              </p14:xfrm>
            </p:contentPart>
          </mc:Choice>
          <mc:Fallback xmlns=""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5C76B1DA-17DA-DA05-CE81-A0C442D4A355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089745" y="1220284"/>
                  <a:ext cx="1980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13" name="Рукописный ввод 12">
                  <a:extLst>
                    <a:ext uri="{FF2B5EF4-FFF2-40B4-BE49-F238E27FC236}">
                      <a16:creationId xmlns:a16="http://schemas.microsoft.com/office/drawing/2014/main" id="{B6A284A8-A6E9-D95A-48F9-4AAF32D18E51}"/>
                    </a:ext>
                  </a:extLst>
                </p14:cNvPr>
                <p14:cNvContentPartPr/>
                <p14:nvPr/>
              </p14:nvContentPartPr>
              <p14:xfrm>
                <a:off x="1105945" y="1230004"/>
                <a:ext cx="10800" cy="5400"/>
              </p14:xfrm>
            </p:contentPart>
          </mc:Choice>
          <mc:Fallback xmlns="">
            <p:pic>
              <p:nvPicPr>
                <p:cNvPr id="13" name="Рукописный ввод 12">
                  <a:extLst>
                    <a:ext uri="{FF2B5EF4-FFF2-40B4-BE49-F238E27FC236}">
                      <a16:creationId xmlns:a16="http://schemas.microsoft.com/office/drawing/2014/main" id="{B6A284A8-A6E9-D95A-48F9-4AAF32D18E51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097305" y="1221004"/>
                  <a:ext cx="28440" cy="23040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08ADF95-DA63-998E-3793-EDC83BBACC76}"/>
              </a:ext>
            </a:extLst>
          </p:cNvPr>
          <p:cNvPicPr>
            <a:picLocks noChangeAspect="1"/>
          </p:cNvPicPr>
          <p:nvPr/>
        </p:nvPicPr>
        <p:blipFill>
          <a:blip r:embed="rId108"/>
          <a:stretch>
            <a:fillRect/>
          </a:stretch>
        </p:blipFill>
        <p:spPr>
          <a:xfrm>
            <a:off x="12308" y="2961552"/>
            <a:ext cx="7279243" cy="389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06091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D8F3F985-A328-161B-A15D-4B762CB2F7A2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7" y="2348880"/>
            <a:ext cx="9144000" cy="2684091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791C6D-1614-3833-88D8-3A455E97E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7" y="0"/>
            <a:ext cx="9144000" cy="458112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5C1702-4375-0913-53C1-BAAB05F05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57" y="3973182"/>
            <a:ext cx="9144000" cy="288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84873"/>
      </p:ext>
    </p:extLst>
  </p:cSld>
  <p:clrMapOvr>
    <a:masterClrMapping/>
  </p:clrMapOvr>
  <p:transition>
    <p:pull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6BC9D0-2A42-6D88-A008-0C330CE1E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144844"/>
            <a:ext cx="3816424" cy="370282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359FFC-539E-342F-676E-26B5AAA78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328"/>
            <a:ext cx="8748464" cy="320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83452"/>
      </p:ext>
    </p:extLst>
  </p:cSld>
  <p:clrMapOvr>
    <a:masterClrMapping/>
  </p:clrMapOvr>
  <p:transition>
    <p:wipe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2C767C-9560-8770-3ABA-0A0777775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748464" cy="555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97442"/>
      </p:ext>
    </p:extLst>
  </p:cSld>
  <p:clrMapOvr>
    <a:masterClrMapping/>
  </p:clrMapOvr>
  <p:transition>
    <p:wipe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3758C4-75C3-B89B-760E-8B7196FA8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мультфильм">
            <a:extLst>
              <a:ext uri="{FF2B5EF4-FFF2-40B4-BE49-F238E27FC236}">
                <a16:creationId xmlns:a16="http://schemas.microsoft.com/office/drawing/2014/main" id="{D26055E4-CC68-D1D2-211A-D544EDD371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23" y="0"/>
            <a:ext cx="9396536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1E92C4-270C-4913-1208-3D53780D72C6}"/>
              </a:ext>
            </a:extLst>
          </p:cNvPr>
          <p:cNvSpPr txBox="1"/>
          <p:nvPr/>
        </p:nvSpPr>
        <p:spPr>
          <a:xfrm>
            <a:off x="6435093" y="3592962"/>
            <a:ext cx="266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Propisi" panose="02000508030000020003" pitchFamily="2" charset="0"/>
              </a:rPr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75861F-53F7-C735-8B73-E0159B164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60848"/>
            <a:ext cx="9396535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988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8ED99-2972-F75F-7D4A-E38A91F3A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61F385A-0571-9145-EFAF-8C6D7D9C68B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0648"/>
            <a:ext cx="8291264" cy="6264695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EF0E39F-8619-1402-868D-D4B6ECC5929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6081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47A4A4-0671-B40D-1D12-288907878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86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E97639-4EF8-B4CA-B942-C78658C2C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049" y="2273708"/>
            <a:ext cx="4035902" cy="231058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DEB40A-3C78-E7E6-CFAE-039C194AA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10" y="116632"/>
            <a:ext cx="8242980" cy="581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75831"/>
      </p:ext>
    </p:extLst>
  </p:cSld>
  <p:clrMapOvr>
    <a:masterClrMapping/>
  </p:clrMapOvr>
  <p:transition>
    <p:wipe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D3D3E1-D6CE-78DD-BC8F-7E78EA828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8136904" cy="606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277004"/>
      </p:ext>
    </p:extLst>
  </p:cSld>
  <p:clrMapOvr>
    <a:masterClrMapping/>
  </p:clrMapOvr>
  <p:transition>
    <p:wipe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58B850-9D80-B78A-B743-AB0247419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4660D8FE-AE8E-F640-1831-1D3184EA6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15FC0D1C-B595-BEBA-8CFE-12CD48798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7" y="2085733"/>
            <a:ext cx="853356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и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з них больше всех. Он выше моей младшей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732CCBCA-5CA9-98D4-47A0-0D18116726D0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800B863F-8D81-6851-5948-6A04A0037810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B10EE039-BA7E-5F91-C61C-F0E99EF19B8B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C155D526-3360-C347-64DC-6EC7FE298119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8A243BD9-1030-43B8-25B5-B0C693D496AF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46DCA60-ECA4-E9AB-B831-553954224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89857"/>
            <a:ext cx="90865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.В лесу много</a:t>
            </a:r>
            <a:r>
              <a:rPr kumimoji="0" lang="ru-RU" altLang="ru-RU" sz="54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муравейников. Но один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23F773C-4EFB-ADD2-B1B6-F6B4F2E7F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8F1A7443-5EB8-DFEB-567C-93554E9CB045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4A4014-6FCC-0ACD-5F07-6B44C015B3AC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DB43D209-4E44-9A8D-CE15-EE6FAE6F0072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2FFDB8A1-F01E-3C44-DDAC-CCDA1591A050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6F4D6C4E-2F42-37AA-00C4-0560562DF8B2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46C28CDD-C57F-8F80-5049-9130F80321FD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6A9ED2B-0BCC-8121-DB94-913A629D9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41B08F05-4754-EB95-E4B0-B99FA1491AFC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F8AA4035-2274-6B72-2011-563A0CDB85C8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A2133773-0E8F-0200-E186-A77A0C9DD214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2915167C-0995-C489-0900-E6669E503458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24D7E899-9902-579C-98D1-855E304A8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242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FFEBE9BF-A555-F382-E092-8AE2CD0A7006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B4690F9-F86D-5648-1C5C-E019BC23C15E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ADF47C-CDFF-5EDB-AFF4-E692D918ED97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4093422" y="2703513"/>
            <a:ext cx="957155" cy="14509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917765-2B56-9768-8C35-3CFB0D6A94DE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325673" y="3025142"/>
            <a:ext cx="9356928" cy="1262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AF911C5-C9CC-FA84-568D-FB8D437AC08A}"/>
              </a:ext>
            </a:extLst>
          </p:cNvPr>
          <p:cNvSpPr txBox="1"/>
          <p:nvPr/>
        </p:nvSpPr>
        <p:spPr>
          <a:xfrm>
            <a:off x="2843808" y="3236148"/>
            <a:ext cx="2908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Propisi" panose="02000508030000020003" pitchFamily="2" charset="0"/>
              </a:rPr>
              <a:t>сестрички Светы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0703715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E0CB5A-C01C-FD5F-614E-DAD5E6A9C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F0846EC0-0484-A3CA-B541-84E4E843D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75113E22-B266-E2E7-971F-6D14C3F80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F3E0D992-B0DD-8279-9A69-DEF8B1AE6229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32B2FDF4-E769-5D53-6D53-F718C3ADE70C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01451FEE-CDF4-B6DD-71D6-0DE8F313AC9A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4DF1A8B8-46D8-724A-8B6A-08A5A4823D8E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3A24FA61-1F98-A20D-B24E-3CB19934A049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878C0DE-C84E-B110-9D09-713D6FD31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FF358EE-BF17-9621-B8A1-ED25FA762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7DFA2A4A-723B-355F-4D24-0B3922128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BCF92CFF-D8CE-9765-E21C-31841038CC84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B424EE2-27F8-CDC5-013A-8E0065FBA33B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23B27711-33EA-78D2-EE8B-FD8CC04EBA19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30EFBB5A-AFBE-0287-61F4-71AA9AB1C9F6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F9D24C38-A62E-9FC5-87E0-8991FBD0428F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57D33093-0F28-049F-5813-F77DB4822748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C2D10449-B627-05BD-8398-4011EB601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E727E341-1FC5-D574-C92E-E8C4E795393E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78E96B59-3481-A6AA-850C-0531B49B2E20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71A75E31-830B-EB6F-F833-F552AE267C76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0E7B6C2E-23EC-8641-B2D6-FDB6623116BE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C966BBBF-1464-56F4-B42C-93544ABBA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242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95FA19BD-FF72-7709-DB81-1CDC9F28BCDA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605E5AB9-0BE7-E7BC-ED94-330950AEE47D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E34BEE-627A-B3A9-6F33-49997C7FA89A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4093422" y="2703513"/>
            <a:ext cx="957155" cy="14509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480D02-C709-2112-2DD4-86CD8213BBD1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49705" y="38018"/>
            <a:ext cx="9144000" cy="488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9816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B99C7F2-AD86-7217-079F-12CA19EC2B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7587"/>
            <a:ext cx="8748464" cy="33914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E92548-C460-6773-7BF3-A7CC03102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68" y="3284984"/>
            <a:ext cx="8748464" cy="3535429"/>
          </a:xfrm>
          <a:prstGeom prst="rect">
            <a:avLst/>
          </a:prstGeom>
        </p:spPr>
      </p:pic>
      <p:sp>
        <p:nvSpPr>
          <p:cNvPr id="6" name="Прямоугольник: скругленные противолежащие углы 5">
            <a:extLst>
              <a:ext uri="{FF2B5EF4-FFF2-40B4-BE49-F238E27FC236}">
                <a16:creationId xmlns:a16="http://schemas.microsoft.com/office/drawing/2014/main" id="{51297C2E-117A-9408-BDD9-F2C81635C295}"/>
              </a:ext>
            </a:extLst>
          </p:cNvPr>
          <p:cNvSpPr/>
          <p:nvPr/>
        </p:nvSpPr>
        <p:spPr>
          <a:xfrm>
            <a:off x="2589362" y="4365104"/>
            <a:ext cx="2016224" cy="338336"/>
          </a:xfrm>
          <a:prstGeom prst="round2Diag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F12549-CDD1-9ACB-01EA-194D9847D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864" y="4824051"/>
            <a:ext cx="2376264" cy="3657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78E053-2E44-D4A8-06F1-8DF0F1C3A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5347259"/>
            <a:ext cx="2042337" cy="3657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1DF733E-460A-9F29-3C1A-0A5B7CF3BB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5783023"/>
            <a:ext cx="2042337" cy="3657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88C5E41-E829-1A91-5E7A-F06A936CD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6301254"/>
            <a:ext cx="2042337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62866"/>
      </p:ext>
    </p:extLst>
  </p:cSld>
  <p:clrMapOvr>
    <a:masterClrMapping/>
  </p:clrMapOvr>
  <p:transition>
    <p:wipe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1600CC5-8FCA-11C9-C9A1-8B02643B9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" y="3387706"/>
            <a:ext cx="9140965" cy="3610304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C4F1C59D-B1E9-F2B1-38BF-44118515CB34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3035" y="0"/>
            <a:ext cx="9140965" cy="338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74664"/>
      </p:ext>
    </p:extLst>
  </p:cSld>
  <p:clrMapOvr>
    <a:masterClrMapping/>
  </p:clrMapOvr>
  <p:transition>
    <p:pull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1582C2-FF4E-9584-17C5-0C9B8360C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9080"/>
            <a:ext cx="9144000" cy="270892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C82C7C68-1AD6-AF62-77A1-86BA0F2C8ABE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35496" y="116632"/>
            <a:ext cx="9108504" cy="381570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7" name="Рукописный ввод 46">
                <a:extLst>
                  <a:ext uri="{FF2B5EF4-FFF2-40B4-BE49-F238E27FC236}">
                    <a16:creationId xmlns:a16="http://schemas.microsoft.com/office/drawing/2014/main" id="{31E5236B-03DE-3DC6-7B1C-03114133C9BE}"/>
                  </a:ext>
                </a:extLst>
              </p14:cNvPr>
              <p14:cNvContentPartPr/>
              <p14:nvPr/>
            </p14:nvContentPartPr>
            <p14:xfrm>
              <a:off x="672929" y="3276525"/>
              <a:ext cx="813240" cy="81720"/>
            </p14:xfrm>
          </p:contentPart>
        </mc:Choice>
        <mc:Fallback xmlns="">
          <p:pic>
            <p:nvPicPr>
              <p:cNvPr id="47" name="Рукописный ввод 46">
                <a:extLst>
                  <a:ext uri="{FF2B5EF4-FFF2-40B4-BE49-F238E27FC236}">
                    <a16:creationId xmlns:a16="http://schemas.microsoft.com/office/drawing/2014/main" id="{31E5236B-03DE-3DC6-7B1C-03114133C9B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3929" y="3267525"/>
                <a:ext cx="830880" cy="9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9" name="Рукописный ввод 38">
                <a:extLst>
                  <a:ext uri="{FF2B5EF4-FFF2-40B4-BE49-F238E27FC236}">
                    <a16:creationId xmlns:a16="http://schemas.microsoft.com/office/drawing/2014/main" id="{212999FD-60FA-6714-6898-3243CD8C36B1}"/>
                  </a:ext>
                </a:extLst>
              </p14:cNvPr>
              <p14:cNvContentPartPr/>
              <p14:nvPr/>
            </p14:nvContentPartPr>
            <p14:xfrm>
              <a:off x="5471729" y="2992485"/>
              <a:ext cx="17640" cy="1800"/>
            </p14:xfrm>
          </p:contentPart>
        </mc:Choice>
        <mc:Fallback xmlns="">
          <p:pic>
            <p:nvPicPr>
              <p:cNvPr id="39" name="Рукописный ввод 38">
                <a:extLst>
                  <a:ext uri="{FF2B5EF4-FFF2-40B4-BE49-F238E27FC236}">
                    <a16:creationId xmlns:a16="http://schemas.microsoft.com/office/drawing/2014/main" id="{212999FD-60FA-6714-6898-3243CD8C36B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62729" y="2983485"/>
                <a:ext cx="3528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7" name="Рукописный ввод 36">
                <a:extLst>
                  <a:ext uri="{FF2B5EF4-FFF2-40B4-BE49-F238E27FC236}">
                    <a16:creationId xmlns:a16="http://schemas.microsoft.com/office/drawing/2014/main" id="{9D4983C3-7120-7A00-75FD-468A46564714}"/>
                  </a:ext>
                </a:extLst>
              </p14:cNvPr>
              <p14:cNvContentPartPr/>
              <p14:nvPr/>
            </p14:nvContentPartPr>
            <p14:xfrm>
              <a:off x="2639969" y="4385325"/>
              <a:ext cx="18720" cy="58320"/>
            </p14:xfrm>
          </p:contentPart>
        </mc:Choice>
        <mc:Fallback xmlns="">
          <p:pic>
            <p:nvPicPr>
              <p:cNvPr id="37" name="Рукописный ввод 36">
                <a:extLst>
                  <a:ext uri="{FF2B5EF4-FFF2-40B4-BE49-F238E27FC236}">
                    <a16:creationId xmlns:a16="http://schemas.microsoft.com/office/drawing/2014/main" id="{9D4983C3-7120-7A00-75FD-468A4656471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30969" y="4376380"/>
                <a:ext cx="36360" cy="758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2" name="Рукописный ввод 21">
                <a:extLst>
                  <a:ext uri="{FF2B5EF4-FFF2-40B4-BE49-F238E27FC236}">
                    <a16:creationId xmlns:a16="http://schemas.microsoft.com/office/drawing/2014/main" id="{564177BD-3C3E-A9CA-5D99-EA412B8EB46E}"/>
                  </a:ext>
                </a:extLst>
              </p14:cNvPr>
              <p14:cNvContentPartPr/>
              <p14:nvPr/>
            </p14:nvContentPartPr>
            <p14:xfrm>
              <a:off x="5402249" y="4309725"/>
              <a:ext cx="87480" cy="1800"/>
            </p14:xfrm>
          </p:contentPart>
        </mc:Choice>
        <mc:Fallback xmlns="">
          <p:pic>
            <p:nvPicPr>
              <p:cNvPr id="22" name="Рукописный ввод 21">
                <a:extLst>
                  <a:ext uri="{FF2B5EF4-FFF2-40B4-BE49-F238E27FC236}">
                    <a16:creationId xmlns:a16="http://schemas.microsoft.com/office/drawing/2014/main" id="{564177BD-3C3E-A9CA-5D99-EA412B8EB46E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393249" y="4300725"/>
                <a:ext cx="10512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1" name="Рукописный ввод 20">
                <a:extLst>
                  <a:ext uri="{FF2B5EF4-FFF2-40B4-BE49-F238E27FC236}">
                    <a16:creationId xmlns:a16="http://schemas.microsoft.com/office/drawing/2014/main" id="{813A88B1-7CCD-00AB-35EF-5A06FFFEA11E}"/>
                  </a:ext>
                </a:extLst>
              </p14:cNvPr>
              <p14:cNvContentPartPr/>
              <p14:nvPr/>
            </p14:nvContentPartPr>
            <p14:xfrm>
              <a:off x="7203689" y="4242405"/>
              <a:ext cx="27360" cy="75960"/>
            </p14:xfrm>
          </p:contentPart>
        </mc:Choice>
        <mc:Fallback xmlns="">
          <p:pic>
            <p:nvPicPr>
              <p:cNvPr id="21" name="Рукописный ввод 20">
                <a:extLst>
                  <a:ext uri="{FF2B5EF4-FFF2-40B4-BE49-F238E27FC236}">
                    <a16:creationId xmlns:a16="http://schemas.microsoft.com/office/drawing/2014/main" id="{813A88B1-7CCD-00AB-35EF-5A06FFFEA11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194689" y="4233405"/>
                <a:ext cx="45000" cy="93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76978535"/>
      </p:ext>
    </p:extLst>
  </p:cSld>
  <p:clrMapOvr>
    <a:masterClrMapping/>
  </p:clrMapOvr>
  <p:transition>
    <p:pull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B5341C-5EDE-428F-2163-ED6E66837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8135D491-5935-4926-A9AA-4C38FC426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3549C926-407D-00A9-E71F-D38D170F0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DC749BB-83BD-7829-3E8C-3F0A54ADD93C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84EA9743-A3BC-A07E-4612-F4FC4F82BD8F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C7E5212B-577E-8DB6-94A5-FDA8F8132C22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EACEBC20-565D-5DD8-69A7-9EE326D41E7F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3D9B4730-3DE4-2DB3-8201-20C74A4CDF87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FA27FA2-0D62-76CC-A27F-3EF725439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84F7D59-2D4B-97E7-2E4A-E808A33D4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0FA2BD88-85A2-9DB4-3AE6-3EFC0F66A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1328948E-9E52-5065-9BFD-407AB611E6B3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5B5713-87B5-0969-2445-8C44FB416C0A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8490122D-7BEB-6DAD-8966-A4884EB42F5A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14573E5E-E45F-2A64-1752-F9F775275714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8E479EAD-FE7C-F750-E1F7-A6DEADED5B66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B52ED4B0-8FE5-F7D3-E810-57E18CD3B9CA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412257B2-26AF-680C-B305-2791B26E2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10AA30AE-E6B6-C558-D9A8-05EC0ED9E3CA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3D3EE321-A3D0-6450-C8E8-CD61C0F27546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35DE8EFA-027F-ADF5-66F1-9C0FA844FF0B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8A4143D4-D6D0-5B6A-0643-D9C0D6709E6F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DC456676-8DFF-E8F7-6B51-183BD2D18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29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.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B9DBF329-FC77-2D83-9C37-2C32C0D2F673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F3B6C13A-9A80-1160-15B6-9E2D1F4A7575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39D009-989A-ED5B-4911-4EA965792216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-11086" y="41879"/>
            <a:ext cx="9144000" cy="492844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1">
            <p14:nvContentPartPr>
              <p14:cNvPr id="6184" name="Рукописный ввод 6183">
                <a:extLst>
                  <a:ext uri="{FF2B5EF4-FFF2-40B4-BE49-F238E27FC236}">
                    <a16:creationId xmlns:a16="http://schemas.microsoft.com/office/drawing/2014/main" id="{DACCAB62-90F2-23E9-0C59-0B520956AD9F}"/>
                  </a:ext>
                </a:extLst>
              </p14:cNvPr>
              <p14:cNvContentPartPr/>
              <p14:nvPr/>
            </p14:nvContentPartPr>
            <p14:xfrm>
              <a:off x="8314649" y="982638"/>
              <a:ext cx="12960" cy="27360"/>
            </p14:xfrm>
          </p:contentPart>
        </mc:Choice>
        <mc:Fallback xmlns="">
          <p:pic>
            <p:nvPicPr>
              <p:cNvPr id="6184" name="Рукописный ввод 6183">
                <a:extLst>
                  <a:ext uri="{FF2B5EF4-FFF2-40B4-BE49-F238E27FC236}">
                    <a16:creationId xmlns:a16="http://schemas.microsoft.com/office/drawing/2014/main" id="{DACCAB62-90F2-23E9-0C59-0B520956AD9F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8305649" y="973638"/>
                <a:ext cx="30600" cy="4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60" name="Рукописный ввод 59">
                <a:extLst>
                  <a:ext uri="{FF2B5EF4-FFF2-40B4-BE49-F238E27FC236}">
                    <a16:creationId xmlns:a16="http://schemas.microsoft.com/office/drawing/2014/main" id="{3702EB0D-4C6C-ADE1-4D96-63900CF78578}"/>
                  </a:ext>
                </a:extLst>
              </p14:cNvPr>
              <p14:cNvContentPartPr/>
              <p14:nvPr/>
            </p14:nvContentPartPr>
            <p14:xfrm>
              <a:off x="2687129" y="3730158"/>
              <a:ext cx="656640" cy="16560"/>
            </p14:xfrm>
          </p:contentPart>
        </mc:Choice>
        <mc:Fallback xmlns="">
          <p:pic>
            <p:nvPicPr>
              <p:cNvPr id="60" name="Рукописный ввод 59">
                <a:extLst>
                  <a:ext uri="{FF2B5EF4-FFF2-40B4-BE49-F238E27FC236}">
                    <a16:creationId xmlns:a16="http://schemas.microsoft.com/office/drawing/2014/main" id="{3702EB0D-4C6C-ADE1-4D96-63900CF78578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2678489" y="3721518"/>
                <a:ext cx="674280" cy="34200"/>
              </a:xfrm>
              <a:prstGeom prst="rect">
                <a:avLst/>
              </a:prstGeom>
            </p:spPr>
          </p:pic>
        </mc:Fallback>
      </mc:AlternateContent>
      <p:grpSp>
        <p:nvGrpSpPr>
          <p:cNvPr id="6186" name="Группа 6185">
            <a:extLst>
              <a:ext uri="{FF2B5EF4-FFF2-40B4-BE49-F238E27FC236}">
                <a16:creationId xmlns:a16="http://schemas.microsoft.com/office/drawing/2014/main" id="{3CDAA876-5CA4-0BED-B318-9C4CA5D80DB4}"/>
              </a:ext>
            </a:extLst>
          </p:cNvPr>
          <p:cNvGrpSpPr/>
          <p:nvPr/>
        </p:nvGrpSpPr>
        <p:grpSpPr>
          <a:xfrm>
            <a:off x="2633489" y="2216718"/>
            <a:ext cx="3881160" cy="589320"/>
            <a:chOff x="2633489" y="2216718"/>
            <a:chExt cx="3881160" cy="589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6183" name="Рукописный ввод 6182">
                  <a:extLst>
                    <a:ext uri="{FF2B5EF4-FFF2-40B4-BE49-F238E27FC236}">
                      <a16:creationId xmlns:a16="http://schemas.microsoft.com/office/drawing/2014/main" id="{76B7C821-0326-8779-15B9-9ECAAD68257F}"/>
                    </a:ext>
                  </a:extLst>
                </p14:cNvPr>
                <p14:cNvContentPartPr/>
                <p14:nvPr/>
              </p14:nvContentPartPr>
              <p14:xfrm>
                <a:off x="2633489" y="2216718"/>
                <a:ext cx="3240" cy="2880"/>
              </p14:xfrm>
            </p:contentPart>
          </mc:Choice>
          <mc:Fallback xmlns="">
            <p:pic>
              <p:nvPicPr>
                <p:cNvPr id="6183" name="Рукописный ввод 6182">
                  <a:extLst>
                    <a:ext uri="{FF2B5EF4-FFF2-40B4-BE49-F238E27FC236}">
                      <a16:creationId xmlns:a16="http://schemas.microsoft.com/office/drawing/2014/main" id="{76B7C821-0326-8779-15B9-9ECAAD68257F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624489" y="2207718"/>
                  <a:ext cx="2088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6176" name="Рукописный ввод 6175">
                  <a:extLst>
                    <a:ext uri="{FF2B5EF4-FFF2-40B4-BE49-F238E27FC236}">
                      <a16:creationId xmlns:a16="http://schemas.microsoft.com/office/drawing/2014/main" id="{D37D1396-13F3-8A81-E003-4C1FB3FCAD4F}"/>
                    </a:ext>
                  </a:extLst>
                </p14:cNvPr>
                <p14:cNvContentPartPr/>
                <p14:nvPr/>
              </p14:nvContentPartPr>
              <p14:xfrm>
                <a:off x="3403889" y="2784438"/>
                <a:ext cx="11160" cy="21600"/>
              </p14:xfrm>
            </p:contentPart>
          </mc:Choice>
          <mc:Fallback xmlns="">
            <p:pic>
              <p:nvPicPr>
                <p:cNvPr id="6176" name="Рукописный ввод 6175">
                  <a:extLst>
                    <a:ext uri="{FF2B5EF4-FFF2-40B4-BE49-F238E27FC236}">
                      <a16:creationId xmlns:a16="http://schemas.microsoft.com/office/drawing/2014/main" id="{D37D1396-13F3-8A81-E003-4C1FB3FCAD4F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3394889" y="2775438"/>
                  <a:ext cx="288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6173" name="Рукописный ввод 6172">
                  <a:extLst>
                    <a:ext uri="{FF2B5EF4-FFF2-40B4-BE49-F238E27FC236}">
                      <a16:creationId xmlns:a16="http://schemas.microsoft.com/office/drawing/2014/main" id="{9D7E5CB4-1AD0-F8BC-FF6C-F96AC2FC28F4}"/>
                    </a:ext>
                  </a:extLst>
                </p14:cNvPr>
                <p14:cNvContentPartPr/>
                <p14:nvPr/>
              </p14:nvContentPartPr>
              <p14:xfrm>
                <a:off x="6499169" y="2296278"/>
                <a:ext cx="15480" cy="38520"/>
              </p14:xfrm>
            </p:contentPart>
          </mc:Choice>
          <mc:Fallback xmlns="">
            <p:pic>
              <p:nvPicPr>
                <p:cNvPr id="6173" name="Рукописный ввод 6172">
                  <a:extLst>
                    <a:ext uri="{FF2B5EF4-FFF2-40B4-BE49-F238E27FC236}">
                      <a16:creationId xmlns:a16="http://schemas.microsoft.com/office/drawing/2014/main" id="{9D7E5CB4-1AD0-F8BC-FF6C-F96AC2FC28F4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6490169" y="2287278"/>
                  <a:ext cx="33120" cy="5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13" name="Группа 6212">
            <a:extLst>
              <a:ext uri="{FF2B5EF4-FFF2-40B4-BE49-F238E27FC236}">
                <a16:creationId xmlns:a16="http://schemas.microsoft.com/office/drawing/2014/main" id="{0CE039A4-6847-16DD-336E-741C0136DB3C}"/>
              </a:ext>
            </a:extLst>
          </p:cNvPr>
          <p:cNvGrpSpPr/>
          <p:nvPr/>
        </p:nvGrpSpPr>
        <p:grpSpPr>
          <a:xfrm>
            <a:off x="8347769" y="2562318"/>
            <a:ext cx="261720" cy="624960"/>
            <a:chOff x="8347769" y="2562318"/>
            <a:chExt cx="261720" cy="624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6167" name="Рукописный ввод 6166">
                  <a:extLst>
                    <a:ext uri="{FF2B5EF4-FFF2-40B4-BE49-F238E27FC236}">
                      <a16:creationId xmlns:a16="http://schemas.microsoft.com/office/drawing/2014/main" id="{9EF0D570-D069-134B-4364-95015CE10675}"/>
                    </a:ext>
                  </a:extLst>
                </p14:cNvPr>
                <p14:cNvContentPartPr/>
                <p14:nvPr/>
              </p14:nvContentPartPr>
              <p14:xfrm>
                <a:off x="8596529" y="2562318"/>
                <a:ext cx="12960" cy="11880"/>
              </p14:xfrm>
            </p:contentPart>
          </mc:Choice>
          <mc:Fallback xmlns="">
            <p:pic>
              <p:nvPicPr>
                <p:cNvPr id="6167" name="Рукописный ввод 6166">
                  <a:extLst>
                    <a:ext uri="{FF2B5EF4-FFF2-40B4-BE49-F238E27FC236}">
                      <a16:creationId xmlns:a16="http://schemas.microsoft.com/office/drawing/2014/main" id="{9EF0D570-D069-134B-4364-95015CE10675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587772" y="2553932"/>
                  <a:ext cx="30123" cy="290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6163" name="Рукописный ввод 6162">
                  <a:extLst>
                    <a:ext uri="{FF2B5EF4-FFF2-40B4-BE49-F238E27FC236}">
                      <a16:creationId xmlns:a16="http://schemas.microsoft.com/office/drawing/2014/main" id="{4A6CFA28-44D6-E98A-ED9E-D699864C035F}"/>
                    </a:ext>
                  </a:extLst>
                </p14:cNvPr>
                <p14:cNvContentPartPr/>
                <p14:nvPr/>
              </p14:nvContentPartPr>
              <p14:xfrm>
                <a:off x="8347769" y="3149478"/>
                <a:ext cx="10080" cy="37800"/>
              </p14:xfrm>
            </p:contentPart>
          </mc:Choice>
          <mc:Fallback xmlns="">
            <p:pic>
              <p:nvPicPr>
                <p:cNvPr id="6163" name="Рукописный ввод 6162">
                  <a:extLst>
                    <a:ext uri="{FF2B5EF4-FFF2-40B4-BE49-F238E27FC236}">
                      <a16:creationId xmlns:a16="http://schemas.microsoft.com/office/drawing/2014/main" id="{4A6CFA28-44D6-E98A-ED9E-D699864C035F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8338769" y="3140391"/>
                  <a:ext cx="27720" cy="5561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6516527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B7E220-80B6-EFEC-5723-0324C2462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8748464" cy="5064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37744"/>
      </p:ext>
    </p:extLst>
  </p:cSld>
  <p:clrMapOvr>
    <a:masterClrMapping/>
  </p:clrMapOvr>
  <p:transition>
    <p:wipe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CB7E65-D7D0-1571-80D2-4AC6DEB5A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D4999F8E-6AD6-B40A-6E1F-A57B31B6F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1D6F5FC2-A7C3-C1EE-A2C5-A6E7B2C5A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91775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ru-RU" altLang="ru-RU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Упр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136 </a:t>
            </a:r>
            <a:r>
              <a:rPr kumimoji="0" lang="ru-RU" altLang="ru-RU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стр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78 правила 78-79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065F7AF4-9EA3-AF41-C2F9-CF349FD76AFC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06CAE245-C126-BBC0-1069-CF2ADDCD7412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D928092C-33FB-BB38-67D2-9A8517FCDF83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ABA00735-7DB8-F5BA-8D00-792231CC1B03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0B459DB6-EED8-1928-E279-E1632B9E9B3E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D367229-D1C5-08DA-87A5-A84DFB28D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6DBB82A-ED3B-0BC6-4567-5BB267EA5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C78888A1-C3BE-521E-41DD-7EAFE42B4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72C075F8-23B5-6480-92B9-7B293E5B7C56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D5F1363-E9AD-7A03-2477-74FBB5C66EFD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0FC63780-A088-D6D9-2632-0B495F6A4128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E34E2ECC-A081-B6C4-2463-84CF6D265A6E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416660E2-ADA7-D5D3-D1E4-7EB323FE1182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FDF015D0-E73C-D900-9C01-F4DF1459BBF1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8DB8DEC-035C-3A25-B517-BE8F93290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B500D0B3-5ECA-7761-4D92-13CF14CA9E08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F56A9F2C-5505-921D-BBB4-BF5E81E1F0C5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02D1E956-8DBA-D673-8521-974AEAE5E163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F6BB33F5-AC80-6FED-715B-1BC246EF95B9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127011C3-D903-B769-86D3-997F049B3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29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.Домашняя работа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053D7004-4F8F-61E0-CCD5-3C669F77C12E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E39318DB-7CA3-2623-C5EC-4E53B2C8038F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ABB155-B8AD-75F6-AFBA-536002F8C625}"/>
              </a:ext>
            </a:extLst>
          </p:cNvPr>
          <p:cNvPicPr>
            <a:picLocks noChangeAspect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334" y="4248036"/>
            <a:ext cx="3221666" cy="26877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86F0EF-AF8F-1B5A-FDA0-A248A288E0CE}"/>
              </a:ext>
            </a:extLst>
          </p:cNvPr>
          <p:cNvSpPr txBox="1"/>
          <p:nvPr/>
        </p:nvSpPr>
        <p:spPr>
          <a:xfrm>
            <a:off x="1356768" y="1893867"/>
            <a:ext cx="4304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Propisi" panose="02000508030000020003" pitchFamily="2" charset="0"/>
              </a:rPr>
              <a:t>.</a:t>
            </a:r>
            <a:endParaRPr lang="ru-RU" sz="3200" dirty="0">
              <a:latin typeface="Propisi" panose="02000508030000020003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5BED10-27A2-8538-EBCC-5FCE81211B2A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56207" y="471818"/>
            <a:ext cx="957155" cy="149565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05C8638-CB65-88DE-A4CA-3335C1A85847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686382" y="748997"/>
            <a:ext cx="385691" cy="144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1438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348E2F-CC82-8AE3-46D6-3BFAE54EF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1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437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0C105C-F4E7-AB7F-44CC-99C46AE30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A4CB8072-AA0E-2B19-BCA7-1128E1E91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F058DA1A-89DE-525A-AD1B-1234DD908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5CC9FE6A-EC09-7F25-FD78-F2D20E1010C0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0C4B74B4-AF3F-235F-D8B0-B7C1C5EC85CA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0D3DC7B9-DFEC-3602-F56B-492283F3B793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1A0B9496-B89B-DB81-82EB-77D690690CC0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DFBDA01B-7FC8-7347-7860-D86F57A636BB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446B835-276E-005C-5154-8CD7D5D56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ru-RU" altLang="ru-RU" sz="54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3E7719E-B1AD-70FE-86FB-E6C67326F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EE096BEE-F52E-CFF0-00B4-9E60C42CD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20CD4872-A3FD-BD5D-73DC-3017E175D494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88697BD-F14B-FDA8-B583-3918FBB342C9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8157898" y="2100861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E0A8630F-C4E2-DDFA-F9D9-EC99A1AF8FCE}"/>
              </a:ext>
            </a:extLst>
          </p:cNvPr>
          <p:cNvSpPr/>
          <p:nvPr/>
        </p:nvSpPr>
        <p:spPr>
          <a:xfrm>
            <a:off x="8452700" y="5132829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8EFFF52B-AD07-325F-03AA-391798922D5E}"/>
              </a:ext>
            </a:extLst>
          </p:cNvPr>
          <p:cNvSpPr/>
          <p:nvPr/>
        </p:nvSpPr>
        <p:spPr>
          <a:xfrm>
            <a:off x="7020272" y="3635613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8CCE0D0B-6E2F-5C01-A646-A69BFBAE2BCE}"/>
              </a:ext>
            </a:extLst>
          </p:cNvPr>
          <p:cNvSpPr/>
          <p:nvPr/>
        </p:nvSpPr>
        <p:spPr>
          <a:xfrm>
            <a:off x="8603717" y="386348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E7E25DD4-BD99-392B-BDFC-99168449EDB1}"/>
              </a:ext>
            </a:extLst>
          </p:cNvPr>
          <p:cNvSpPr/>
          <p:nvPr/>
        </p:nvSpPr>
        <p:spPr>
          <a:xfrm>
            <a:off x="8272680" y="6020259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646886A6-9790-41BD-FB00-E708A33C9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3588E892-EB11-F588-54C6-9535BF26EDC7}"/>
              </a:ext>
            </a:extLst>
          </p:cNvPr>
          <p:cNvSpPr/>
          <p:nvPr/>
        </p:nvSpPr>
        <p:spPr>
          <a:xfrm>
            <a:off x="6331464" y="3578134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798DE057-9F4D-0E15-C257-EBD5EE761623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0A07F8AC-FCE4-F275-F5ED-7BB2E7FD73E4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EDC762DB-A1C6-B200-EB73-D7953C3EE2CB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02EF16B1-883F-FC0C-E8F5-793A28EA2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242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lang="ru-RU" altLang="ru-RU" sz="5400" b="1" dirty="0">
                <a:solidFill>
                  <a:srgbClr val="002060"/>
                </a:solidFill>
                <a:latin typeface="Propisi" panose="02000508030000020003" pitchFamily="2" charset="0"/>
              </a:rPr>
              <a:t>Домашняя работа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A03A62F6-0F39-EAF3-7AC0-F5220FA37B1A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687417F2-3C24-5EC5-0B99-699288570317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F39BD5-E02A-4215-D525-DC838E965627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4093422" y="2703513"/>
            <a:ext cx="957155" cy="14509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F1F514-CD33-6E11-431C-201418250983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38" y="297218"/>
            <a:ext cx="8052371" cy="656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80932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B4C604-00B9-F7E5-4272-49A8F241F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9066951C-A566-1C49-AE9E-65D276EB9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C83A4AC5-87C9-FF76-805D-258147D2A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981CB100-1571-51AA-39B3-CE199043DCFF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40DD0762-9F7F-B2D8-7D99-55E7A7C9EE59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9C90D666-0289-DD2E-FA9F-F98BBB67DC52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6FD10B8E-AE6A-4B8D-1B42-03C56A06F122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ABF74325-0E71-82C4-A045-0CAAAF00D816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D51D9DC-6A66-1BD8-4B97-E2DFF2B03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ADC2B3A-4F29-2134-2873-BCA1338A7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98DE201E-0366-5392-CAEF-E6506FF60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7D193D9E-7C42-8720-B13F-6AE2B68B303B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759FB9-BB64-01BE-DD36-280110442C9E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2FCE96FB-6E3B-D39D-7FE4-366C550268B1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0BE73EEF-6D85-89A4-E297-7B3B47907216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F0C69DE0-CE3D-62B9-80E1-0E9349C2515F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B3537EFB-3885-110E-55AF-D002A2C73EBB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CE5BA8E-45C3-9ACE-8F71-48AE36235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239ACBCF-7F43-5B5A-4E9D-A0932DA60F9C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6A1FFB77-2012-8574-FCFC-47DDF61DB4B3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CC11F3B0-48F3-885F-7EC1-441A8DD4C87D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ABBD4C71-777E-9964-CE54-CA531B8CF0AB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74BE6196-AA09-7173-3304-A576EAE73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29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.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B76721A5-3842-75C3-06E7-A1DFB129EA59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B99DE96D-D61E-B81B-5CC7-86FF0C420C6D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7038B1A-5211-8DCD-F265-EF1489A15D99}"/>
              </a:ext>
            </a:extLst>
          </p:cNvPr>
          <p:cNvPicPr>
            <a:picLocks noChangeAspect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86" y="4756109"/>
            <a:ext cx="2097072" cy="204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164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6CA43C-7BBE-4FD0-95FD-6715A08BD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9E84D6A8-A3E7-9021-FE24-4FBE0EE59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FB8E12E6-BD99-AE05-8E9D-20F4D2BD5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61D63827-50C3-C174-4296-A2F3CB0B70E8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E73AA53B-20BE-151B-D9CA-18FD0E13EB5C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B2E3A0F4-D72F-7D67-3619-6FAEE63991D8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B426838F-549A-F60F-B443-D30B443440C5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EDB1ADDE-DBA1-CDE6-9F27-3D8AE3BA5AE2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BAA9DD8-B77D-0B0E-B7C0-F0A6374E8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D759A46-BE3C-A105-764C-FF92357A2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C367F1CF-7587-887C-22B4-6F33D767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32E44439-5880-8461-EC0A-AF8FC2A33D91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322BB76-5582-2BDE-BBBE-F6B1421C9AD1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FF6A15DF-7E78-B5BD-1F5F-79E21944848B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C53CB636-8D48-4B3C-048A-91E57A21A28C}"/>
              </a:ext>
            </a:extLst>
          </p:cNvPr>
          <p:cNvSpPr/>
          <p:nvPr/>
        </p:nvSpPr>
        <p:spPr>
          <a:xfrm>
            <a:off x="8257282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D0E277CE-1218-99F7-1808-9179BB59985A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65DD8B4B-E489-FC29-1E1E-E43D02768B5D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BF45073-D2EE-B709-00A2-4F8C0E615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628B9AB2-B78B-3B6D-77D6-873FE409B000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7B47EB23-BE48-989D-AE18-09934C6BB38D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9B6E27C0-9155-B541-3759-0CF7A860F1FD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E2793224-DE48-47FF-A252-9C149C8582C7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9F74E02B-FE6F-E795-5885-3C0DD4F8A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29" y="316235"/>
            <a:ext cx="8457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.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1BEA6523-A817-75D5-33D0-3C759B65E298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8B8E360C-22C4-BC72-916F-055444FF2EBB}"/>
              </a:ext>
            </a:extLst>
          </p:cNvPr>
          <p:cNvSpPr txBox="1"/>
          <p:nvPr/>
        </p:nvSpPr>
        <p:spPr>
          <a:xfrm>
            <a:off x="555992" y="457624"/>
            <a:ext cx="22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4B6343-F8D7-F3A8-FF53-97F2C9289EBB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5" y="50163"/>
            <a:ext cx="9144000" cy="518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43382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16900" cy="1143008"/>
          </a:xfrm>
        </p:spPr>
        <p:txBody>
          <a:bodyPr>
            <a:normAutofit fontScale="90000"/>
          </a:bodyPr>
          <a:lstStyle/>
          <a:p>
            <a: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данным именам прилагательным подберите подходящие по смыслу имена существительные и запишите получившиеся словосочетания.</a:t>
            </a:r>
            <a:b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857364"/>
            <a:ext cx="8929718" cy="4572032"/>
          </a:xfrm>
        </p:spPr>
        <p:txBody>
          <a:bodyPr/>
          <a:lstStyle/>
          <a:p>
            <a:pPr indent="17463" algn="just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Колючий ..., лесная ..., одиннадцатый ..., непромокаемый ..., родная ..., чёрная ..., белая ..., серебряная ..., свадебный ..., острый ..., детский ..., неслыханная ..., весёлый ..., победный ..., осенний ....</a:t>
            </a:r>
          </a:p>
          <a:p>
            <a:pPr indent="17463" algn="just"/>
            <a:r>
              <a:rPr lang="ru-RU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 для справок: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глушь, брошь, «Ералаш», клич, ёж, этаж, пейзаж, нож, ложь, гуашь, плащ, тушь, речь, марш, плач . </a:t>
            </a:r>
          </a:p>
        </p:txBody>
      </p:sp>
    </p:spTree>
    <p:extLst>
      <p:ext uri="{BB962C8B-B14F-4D97-AF65-F5344CB8AC3E}">
        <p14:creationId xmlns:p14="http://schemas.microsoft.com/office/powerpoint/2010/main" val="13647135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7859216" cy="4929411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С.64 правило, с. 66 упр. 114, Словарь 43, 44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1431" t="43865" b="25847"/>
          <a:stretch>
            <a:fillRect/>
          </a:stretch>
        </p:blipFill>
        <p:spPr bwMode="auto">
          <a:xfrm>
            <a:off x="357158" y="1772816"/>
            <a:ext cx="8429684" cy="472801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42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57298"/>
            <a:ext cx="9001156" cy="4756165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 Что такое имя прилагательное?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 Что обозначают имена прилагательные?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На какие вопросы отвечает имя прилагательное?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 Приведите свои примеры.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 Оцените свою работу на уроке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4BD57C-D0ED-CBF4-C66A-E319C49FB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359B40A7-5D34-3A9F-1219-125A8A72C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8EC8B1E8-6C14-3B1D-6901-030D6B57B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81067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.Ж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о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кей(</a:t>
            </a:r>
            <a:r>
              <a:rPr kumimoji="0" lang="ru-RU" alt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им.п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)- наездник(</a:t>
            </a:r>
            <a:r>
              <a:rPr kumimoji="0" lang="ru-RU" alt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им.п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.) на скачках.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04520014-D30E-59DB-7A58-EEF37E555E73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A04F2632-CA4D-7E78-D84D-EBB4757B88C8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3D237152-8E42-449A-8DE9-4A688482295F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EF9D6E67-4842-BFE0-64E8-C56264170E97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A411C122-0494-818E-11CB-DB032424DEC5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303E4EA-6C3E-09D8-D1B4-BA030F920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рактерное</a:t>
            </a:r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стрекотание</a:t>
            </a:r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E4B190C-0BEB-EB82-1065-E5248ADB8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F8B81F7C-19B8-7879-DD72-0F175FED9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470254BF-47E7-A459-359A-90D5B6948B55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AFE5772-B11F-19D6-1261-721D1E45B9B2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077E02C6-4F32-5FBF-D57C-B0C05E9AB9A1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4F57A980-36A2-7169-B39D-71D4905ADBF6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17355282-55AB-CD00-7300-F34CBB2248D5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7CDE5BA3-A909-33D0-8DE7-544A775CBED2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550810F-EC11-E13C-3651-B81F392DA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Брош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ю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ра(</a:t>
            </a:r>
            <a:r>
              <a:rPr kumimoji="0" lang="ru-RU" altLang="ru-RU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им.п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)-небольшая</a:t>
            </a:r>
            <a:r>
              <a:rPr kumimoji="0" lang="ru-RU" altLang="ru-RU" sz="54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книжка(</a:t>
            </a:r>
            <a:r>
              <a:rPr kumimoji="0" lang="ru-RU" altLang="ru-RU" sz="5400" b="1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им.п</a:t>
            </a:r>
            <a:r>
              <a:rPr kumimoji="0" lang="ru-RU" altLang="ru-RU" sz="54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5400" b="1" baseline="0" dirty="0">
                <a:solidFill>
                  <a:srgbClr val="0070C0"/>
                </a:solidFill>
                <a:latin typeface="Propisi" panose="02000508030000020003" pitchFamily="2" charset="0"/>
              </a:rPr>
              <a:t>Ж</a:t>
            </a:r>
            <a:r>
              <a:rPr lang="ru-RU" altLang="ru-RU" sz="5400" b="1" baseline="0" dirty="0">
                <a:solidFill>
                  <a:srgbClr val="FF0000"/>
                </a:solidFill>
                <a:latin typeface="Propisi" panose="02000508030000020003" pitchFamily="2" charset="0"/>
              </a:rPr>
              <a:t>ё</a:t>
            </a:r>
            <a:r>
              <a:rPr lang="ru-RU" altLang="ru-RU" sz="5400" b="1" baseline="0" dirty="0">
                <a:solidFill>
                  <a:srgbClr val="0070C0"/>
                </a:solidFill>
                <a:latin typeface="Propisi" panose="02000508030000020003" pitchFamily="2" charset="0"/>
              </a:rPr>
              <a:t>рнов(</a:t>
            </a:r>
            <a:r>
              <a:rPr lang="ru-RU" altLang="ru-RU" sz="5400" b="1" baseline="0" dirty="0" err="1">
                <a:solidFill>
                  <a:srgbClr val="0070C0"/>
                </a:solidFill>
                <a:latin typeface="Propisi" panose="02000508030000020003" pitchFamily="2" charset="0"/>
              </a:rPr>
              <a:t>им.п</a:t>
            </a:r>
            <a:r>
              <a:rPr lang="ru-RU" altLang="ru-RU" sz="5400" b="1" baseline="0" dirty="0">
                <a:solidFill>
                  <a:srgbClr val="0070C0"/>
                </a:solidFill>
                <a:latin typeface="Propisi" panose="02000508030000020003" pitchFamily="2" charset="0"/>
              </a:rPr>
              <a:t>)- мельничный каменный круг(</a:t>
            </a:r>
            <a:r>
              <a:rPr lang="ru-RU" altLang="ru-RU" sz="5400" b="1" baseline="0" dirty="0" err="1">
                <a:solidFill>
                  <a:srgbClr val="0070C0"/>
                </a:solidFill>
                <a:latin typeface="Propisi" panose="02000508030000020003" pitchFamily="2" charset="0"/>
              </a:rPr>
              <a:t>им.п</a:t>
            </a:r>
            <a:r>
              <a:rPr lang="ru-RU" altLang="ru-RU" sz="5400" b="1" baseline="0" dirty="0">
                <a:solidFill>
                  <a:srgbClr val="0070C0"/>
                </a:solidFill>
                <a:latin typeface="Propisi" panose="02000508030000020003" pitchFamily="2" charset="0"/>
              </a:rPr>
              <a:t>)</a:t>
            </a: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 для перетирания, размола зёрен в муку.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4DEC065B-B807-4D31-5B0B-0FF2E43ADE1D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D2E290A4-D7D4-813B-4AC7-5FCBCBE4026A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ED70AD2D-52D1-4DC1-A85B-0A1975ECB36F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33A469D0-774C-4BF4-8743-5D441FE8BB7C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FC993639-0EE1-1380-3FC3-ACF26692B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24" y="456331"/>
            <a:ext cx="849425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670C1AA2-7441-BA22-0628-0534BB2E50FB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3AE8CD52-4867-BA7B-0382-8A645C97F2BC}"/>
              </a:ext>
            </a:extLst>
          </p:cNvPr>
          <p:cNvSpPr txBox="1"/>
          <p:nvPr/>
        </p:nvSpPr>
        <p:spPr>
          <a:xfrm>
            <a:off x="510575" y="801666"/>
            <a:ext cx="8768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Propisi" panose="02000508030000020003" pitchFamily="2" charset="0"/>
              </a:rPr>
              <a:t>Ц</a:t>
            </a:r>
            <a:r>
              <a:rPr lang="ru-RU" sz="3600" dirty="0">
                <a:solidFill>
                  <a:srgbClr val="FF0000"/>
                </a:solidFill>
                <a:latin typeface="Propisi" panose="02000508030000020003" pitchFamily="2" charset="0"/>
              </a:rPr>
              <a:t>и</a:t>
            </a:r>
            <a:r>
              <a:rPr lang="ru-RU" sz="3600" dirty="0">
                <a:latin typeface="Propisi" panose="02000508030000020003" pitchFamily="2" charset="0"/>
              </a:rPr>
              <a:t>када(</a:t>
            </a:r>
            <a:r>
              <a:rPr lang="ru-RU" sz="3600" dirty="0" err="1">
                <a:latin typeface="Propisi" panose="02000508030000020003" pitchFamily="2" charset="0"/>
              </a:rPr>
              <a:t>им.п</a:t>
            </a:r>
            <a:r>
              <a:rPr lang="ru-RU" sz="3600" dirty="0">
                <a:latin typeface="Propisi" panose="02000508030000020003" pitchFamily="2" charset="0"/>
              </a:rPr>
              <a:t>)-хоботное прыгающее насекомое(</a:t>
            </a:r>
            <a:r>
              <a:rPr lang="ru-RU" sz="3600" dirty="0" err="1">
                <a:latin typeface="Propisi" panose="02000508030000020003" pitchFamily="2" charset="0"/>
              </a:rPr>
              <a:t>им.п</a:t>
            </a:r>
            <a:r>
              <a:rPr lang="ru-RU" sz="3600" dirty="0">
                <a:latin typeface="Propisi" panose="02000508030000020003" pitchFamily="2" charset="0"/>
              </a:rPr>
              <a:t>), издающее ха-</a:t>
            </a:r>
          </a:p>
        </p:txBody>
      </p:sp>
    </p:spTree>
    <p:extLst>
      <p:ext uri="{BB962C8B-B14F-4D97-AF65-F5344CB8AC3E}">
        <p14:creationId xmlns:p14="http://schemas.microsoft.com/office/powerpoint/2010/main" val="146454658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4392EC-C14C-E51B-8DA1-B3054BC84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0AE340C2-4193-2E02-1B1A-E50DFB54E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124BDEBC-68AC-C995-D636-82A4FD463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8277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CE76ACC2-E0A2-FC51-7A12-4EB4514B9676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90571A91-5C1B-34A3-EFFD-6FB69AEF97F9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0CFFA821-1FA4-624D-F085-8D67142FD784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996EC268-84C9-5026-1C02-F631593FF43C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34502265-2BE7-BC2D-A665-9480D885E81E}"/>
              </a:ext>
            </a:extLst>
          </p:cNvPr>
          <p:cNvSpPr/>
          <p:nvPr/>
        </p:nvSpPr>
        <p:spPr>
          <a:xfrm>
            <a:off x="230115" y="1093681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35895E7-C4C6-1D1F-8B85-ED8E886ED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89" y="1252387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49361E8-7D7D-7034-ED2C-008E90C35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619109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EC3E5D40-8D29-E68F-87E4-076A69949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D5B20C5B-BE32-2BF6-B186-EEE1A9267ED6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3C68B3D-2685-9D48-FAD2-E6C06D11EFA2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8237399" y="3465055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2CE42125-4EEE-DEC2-C48A-0B9CB7145BC5}"/>
              </a:ext>
            </a:extLst>
          </p:cNvPr>
          <p:cNvSpPr/>
          <p:nvPr/>
        </p:nvSpPr>
        <p:spPr>
          <a:xfrm>
            <a:off x="8650277" y="405422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66947879-4336-3FC5-D118-4A4C013444F7}"/>
              </a:ext>
            </a:extLst>
          </p:cNvPr>
          <p:cNvSpPr/>
          <p:nvPr/>
        </p:nvSpPr>
        <p:spPr>
          <a:xfrm>
            <a:off x="8674009" y="4102230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31CCB867-8650-8D3F-1DE7-0A70B4C0FAF8}"/>
              </a:ext>
            </a:extLst>
          </p:cNvPr>
          <p:cNvSpPr/>
          <p:nvPr/>
        </p:nvSpPr>
        <p:spPr>
          <a:xfrm>
            <a:off x="8605768" y="4063102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D23E3BBD-9D81-A674-37EE-D4E84CC92862}"/>
              </a:ext>
            </a:extLst>
          </p:cNvPr>
          <p:cNvSpPr/>
          <p:nvPr/>
        </p:nvSpPr>
        <p:spPr>
          <a:xfrm>
            <a:off x="8493989" y="3926251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047CDC61-C43A-D08E-EF2C-F0FCA87CA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86" y="2642276"/>
            <a:ext cx="88878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D26E1335-ADFA-69D6-455B-FF07D7F09C41}"/>
              </a:ext>
            </a:extLst>
          </p:cNvPr>
          <p:cNvSpPr/>
          <p:nvPr/>
        </p:nvSpPr>
        <p:spPr>
          <a:xfrm>
            <a:off x="7983672" y="5102298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FFD25F93-9EE2-2F74-3D30-2B6E668CAC44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121C6BD4-7000-53EB-2836-9D421CB0E239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81B7FDA0-D345-ACCC-226B-8AF72DF83890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7B5F9E70-00A5-4597-DC66-31C0B7603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887489"/>
            <a:ext cx="8408857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</a:rPr>
              <a:t>.</a:t>
            </a:r>
            <a:r>
              <a:rPr lang="ru-RU" altLang="ru-RU" sz="3200" b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endParaRPr kumimoji="0" lang="ru-RU" altLang="ru-RU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altLang="ru-RU" sz="32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altLang="ru-RU" sz="32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Propisi" panose="02000508030000020003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</a:rPr>
              <a:t> </a:t>
            </a: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</a:rPr>
              <a:t>   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ED83776B-DC84-220D-9296-BF322A677EB5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EC141AF7-6F01-D727-CDFF-3C857087B7A3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1181157" y="7499870"/>
            <a:ext cx="7351348" cy="1104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E1D0C8C0-B635-CCBD-1BC7-C4BD544D2655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1047583" y="6977598"/>
            <a:ext cx="7332129" cy="1104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E399E213-C9F1-EA5B-B688-60E6CCB7DA9A}"/>
              </a:ext>
            </a:extLst>
          </p:cNvPr>
          <p:cNvPicPr>
            <a:picLocks noChangeAspect="1"/>
          </p:cNvPicPr>
          <p:nvPr/>
        </p:nvPicPr>
        <p:blipFill>
          <a:blip r:embed="rId102"/>
          <a:stretch>
            <a:fillRect/>
          </a:stretch>
        </p:blipFill>
        <p:spPr>
          <a:xfrm>
            <a:off x="1232491" y="6977598"/>
            <a:ext cx="7816412" cy="1044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5766688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1268760"/>
            <a:ext cx="8229600" cy="85725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 defTabSz="685800">
              <a:spcBef>
                <a:spcPct val="0"/>
              </a:spcBef>
              <a:defRPr/>
            </a:pPr>
            <a:r>
              <a:rPr lang="ru-RU" sz="3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Правила выполнения физкультминутки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1917123"/>
            <a:ext cx="8229600" cy="362850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700" dirty="0">
                <a:solidFill>
                  <a:prstClr val="black"/>
                </a:solidFill>
                <a:latin typeface="Calibri"/>
              </a:rPr>
              <a:t>Перед началом упражнений прикройте глаза ладошками, почувствуйте тепло рук. Откройте глаза, расслабьтесь</a:t>
            </a:r>
          </a:p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700" dirty="0">
                <a:solidFill>
                  <a:prstClr val="black"/>
                </a:solidFill>
                <a:latin typeface="Calibri"/>
              </a:rPr>
              <a:t>Сядьте прямо,  держите голову ровно</a:t>
            </a:r>
          </a:p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700" dirty="0">
                <a:solidFill>
                  <a:prstClr val="black"/>
                </a:solidFill>
                <a:latin typeface="Calibri"/>
              </a:rPr>
              <a:t>За движущимися предметами на слайде следите только глазами </a:t>
            </a:r>
          </a:p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700" dirty="0">
                <a:solidFill>
                  <a:prstClr val="black"/>
                </a:solidFill>
                <a:latin typeface="Calibri"/>
              </a:rPr>
              <a:t>Если предмет мигает,  вам нужно легко поморгать глазками</a:t>
            </a:r>
          </a:p>
          <a:p>
            <a:pPr marL="257175" indent="-257175" defTabSz="6858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27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A4EE6C-9C9F-7CCD-D755-95AD95DB1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1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413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25888" y="3612919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2" name="Picture 4" descr="http://www.playcast.ru/uploads/2015/01/01/1138725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80528" y="4501233"/>
            <a:ext cx="9144000" cy="207610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7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425882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6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59056" y="4962698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3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9825" y="3500697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5" name="Picture 12" descr="http://img-fotki.yandex.ru/get/4137/47407354.b38/0_117085_a4e2aa4c_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6979" y="3326129"/>
            <a:ext cx="2083087" cy="16146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8" name="Picture 5" descr="C:\Users\User\Desktop\15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43491" y="1742103"/>
            <a:ext cx="1916541" cy="168377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282005204"/>
      </p:ext>
    </p:extLst>
  </p:cSld>
  <p:clrMapOvr>
    <a:masterClrMapping/>
  </p:clrMapOvr>
  <p:transition>
    <p:sndAc>
      <p:stSnd>
        <p:snd r:embed="rId2" name="_mp3cut_net_mp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66237E-6 -3.06358E-6 C 0.00624 -0.06312 0.0125 -0.12624 0.02318 -0.17433 C 0.03386 -0.22242 0.04454 -0.25456 0.06408 -0.28809 C 0.08362 -0.32161 0.1085 -0.3526 0.14054 -0.37526 C 0.17259 -0.39791 0.21336 -0.41364 0.25647 -0.42381 C 0.29959 -0.43398 0.36029 -0.43676 0.39963 -0.43583 C 0.43897 -0.43491 0.4546 -0.43075 0.4925 -0.41896 C 0.53041 -0.40716 0.59111 -0.3882 0.62745 -0.36554 C 0.66379 -0.34289 0.68932 -0.32115 0.71069 -0.28323 C 0.73205 -0.24531 0.75003 -0.19213 0.75576 -0.13803 C 0.76149 -0.08393 0.76227 -0.00763 0.74481 0.04116 C 0.72736 0.08995 0.67929 0.12532 0.65064 0.15492 C 0.62185 0.18451 0.60023 0.20185 0.573 0.21804 C 0.54578 0.23422 0.51048 0.24463 0.48703 0.2518 C 0.46359 0.25896 0.45655 0.25896 0.43245 0.26151 C 0.40836 0.26405 0.37266 0.2696 0.34244 0.26636 C 0.31222 0.26313 0.28031 0.24602 0.251 0.24209 C 0.22169 0.23815 0.20515 0.25457 0.16646 0.24209 C 0.12778 0.2296 0.04819 0.18081 0.01914 0.16717 C -0.00991 0.15353 -0.00913 0.15654 -0.00821 0.15977 " pathEditMode="relative" ptsTypes="aaaaaaaaaaaaaaaaaaaA">
                                      <p:cBhvr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9174E-6 0.01133 C -0.00273 0.00139 -0.00534 -0.00832 -0.00117 -0.04347 C 0.003 -0.07884 0.01355 -0.1563 0.02501 -0.20092 C 0.03661 -0.24555 0.04755 -0.27445 0.06852 -0.31075 C 0.08936 -0.34705 0.12414 -0.39537 0.15124 -0.41849 C 0.1782 -0.44208 0.20399 -0.44508 0.23017 -0.45133 C 0.25622 -0.45803 0.28501 -0.45572 0.30768 -0.45711 C 0.33047 -0.45849 0.34311 -0.46844 0.36681 -0.46081 C 0.39052 -0.45295 0.4223 -0.42821 0.44966 -0.40971 C 0.47701 -0.39121 0.51101 -0.36971 0.53107 -0.34913 C 0.55126 -0.32855 0.56233 -0.3126 0.57054 -0.28693 C 0.57875 -0.26127 0.57888 -0.21688 0.57979 -0.19537 C 0.5807 -0.1741 0.58239 -0.1741 0.57575 -0.15884 C 0.56924 -0.14358 0.55439 -0.11954 0.54032 -0.10404 C 0.52625 -0.08855 0.5101 -0.07537 0.49173 -0.06566 C 0.47324 -0.05595 0.45109 -0.04925 0.42999 -0.04555 C 0.40889 -0.04138 0.38518 -0.03514 0.36538 -0.04162 C 0.34571 -0.04855 0.33751 -0.06867 0.31158 -0.08578 C 0.28579 -0.10289 0.2389 -0.11977 0.21024 -0.14428 C 0.18198 -0.16878 0.16166 -0.20254 0.14081 -0.23214 C 0.11997 -0.2615 0.11138 -0.29156 0.08558 -0.32162 C 0.05966 -0.35191 0.02124 -0.39537 -0.01432 -0.41318 C -0.05002 -0.43121 -0.10082 -0.43792 -0.12869 -0.42982 C -0.15657 -0.4215 -0.16751 -0.39699 -0.18132 -0.36393 C -0.19512 -0.33063 -0.20919 -0.27144 -0.21154 -0.23006 C -0.21388 -0.18867 -0.2075 -0.14636 -0.19578 -0.11468 C -0.18392 -0.08323 -0.16712 -0.05595 -0.14068 -0.04023 C -0.1141 -0.02404 -0.07203 -0.0141 -0.03673 -0.01988 C -0.00143 -0.02566 0.03491 -0.04393 0.07113 -0.07445 C 0.10721 -0.10543 0.13704 -0.14936 0.18015 -0.20462 C 0.2234 -0.25988 0.28996 -0.36971 0.33008 -0.40578 C 0.37007 -0.44231 0.38948 -0.43491 0.42061 -0.42243 C 0.45174 -0.40971 0.49369 -0.36069 0.51674 -0.33086 C 0.53967 -0.30081 0.55569 -0.2689 0.55869 -0.243 C 0.56168 -0.21734 0.55256 -0.19861 0.53498 -0.17526 C 0.51739 -0.15191 0.47936 -0.12185 0.45357 -0.10196 C 0.42765 -0.08208 0.40732 -0.06543 0.37997 -0.05618 C 0.35262 -0.0474 0.31979 -0.04878 0.28931 -0.0474 C 0.2587 -0.04555 0.22666 -0.04578 0.19722 -0.04555 C 0.16791 -0.04485 0.14602 -0.05295 0.1132 -0.04555 C 0.08024 -0.03769 0.01889 -0.00717 -4.19174E-6 -2.42775E-6 " pathEditMode="relative" rAng="0" ptsTypes="aaaaaaaaaaaaaaaaaaaaaaaaaaaaaaaaaaaaaaaaA">
                                      <p:cBhvr>
                                        <p:cTn id="24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0" y="-2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4 -0.02682 C -0.18223 0.03306 -0.36173 0.09318 -0.43923 -0.01803 C -0.51674 -0.12879 -0.47284 -0.60717 -0.46789 -0.69248 C -0.46294 -0.7778 -0.43025 -0.64116 -0.40928 -0.52948 C -0.3883 -0.4178 -0.36421 -0.11422 -0.34232 -0.02243 C -0.32044 0.0696 -0.29321 0.11861 -0.27823 0.02243 C -0.26325 -0.07353 -0.26716 -0.48694 -0.25231 -0.59861 C -0.23746 -0.71052 -0.20724 -0.74474 -0.18953 -0.64786 C -0.17181 -0.55075 -0.1679 -0.12462 -0.14589 -0.01572 C -0.12388 0.09318 -0.07373 0.08763 -0.05731 0.00463 C -0.0409 -0.07838 -0.05315 -0.40624 -0.04768 -0.51376 C -0.0422 -0.62127 -0.03556 -0.61803 -0.02449 -0.64116 C -0.01355 -0.66428 0.00638 -0.66173 0.01771 -0.65225 C 0.02905 -0.643 0.03569 -0.6837 0.04364 -0.5852 C 0.05158 -0.48694 0.05914 -0.16185 0.06552 -0.06243 C 0.0719 0.037 0.07151 -0.00254 0.08193 0.0111 C 0.09235 0.02474 0.11645 0.02983 0.1283 0.02012 C 0.14016 0.01041 0.15006 0.05711 0.15279 -0.04694 C 0.15553 -0.15075 0.13456 -0.50497 0.14459 -0.60324 C 0.15462 -0.7015 0.19904 -0.65017 0.21284 -0.63676 C 0.22665 -0.62335 0.22287 -0.62405 0.22782 -0.52277 C 0.23277 -0.42173 0.22965 -0.11746 0.2428 -0.02913 C 0.25596 0.05942 0.29569 0.02682 0.30702 0.00647 C 0.31835 -0.01364 0.31171 -0.04578 0.31106 -0.14959 C 0.31041 -0.25364 0.29399 -0.54104 0.30285 -0.61665 C 0.31171 -0.69225 0.34922 -0.68694 0.3642 -0.60324 C 0.37918 -0.51931 0.39325 -0.21133 0.39286 -0.11399 C 0.39247 -0.01642 0.42712 -0.03676 0.3616 -0.01803 C 0.29608 0.00093 0.06031 -0.00277 7.34662E-7 -9.24855E-7 " pathEditMode="relative" rAng="0" ptsTypes="aaaaaaaaaaaaaaaaaaaaaaaaaaaaA">
                                      <p:cBhvr>
                                        <p:cTn id="31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" y="-3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-0.04648 C -0.03791 -0.01989 -0.07711 0.00693 -0.10785 0.02196 C -0.13873 0.03722 -0.15384 0.03792 -0.18301 0.04416 C -0.21193 0.0504 -0.25192 0.0578 -0.2824 0.05965 C -0.31288 0.0615 -0.33516 0.06266 -0.36564 0.05526 C -0.39612 0.04786 -0.43936 0.03398 -0.46529 0.01526 C -0.49121 -0.0037 -0.5041 -0.02405 -0.52117 -0.05758 C -0.53823 -0.0911 -0.5609 -0.15122 -0.56754 -0.18567 C -0.57418 -0.22035 -0.56832 -0.22128 -0.56077 -0.26521 C -0.55321 -0.30914 -0.54566 -0.40301 -0.52247 -0.44856 C -0.49928 -0.49411 -0.455 -0.52255 -0.42152 -0.53896 C -0.38804 -0.55561 -0.35339 -0.54405 -0.322 -0.54798 C -0.29061 -0.55168 -0.26469 -0.5607 -0.23329 -0.56116 C -0.2019 -0.56162 -0.16335 -0.55214 -0.13378 -0.55029 C -0.10421 -0.54844 -0.08832 -0.55099 -0.05601 -0.55029 C -0.02371 -0.5496 0.02761 -0.55029 0.05992 -0.5459 C 0.09222 -0.54128 0.11398 -0.53989 0.13768 -0.5237 C 0.16139 -0.50752 0.18445 -0.48417 0.2019 -0.44856 C 0.21936 -0.41295 0.23538 -0.35908 0.2428 -0.30937 C 0.2501 -0.25966 0.25088 -0.19076 0.24684 -0.15029 C 0.2428 -0.10983 0.23551 -0.09596 0.21818 -0.06636 C 0.20086 -0.03677 0.17911 0.00878 0.14315 0.02635 C 0.10707 0.04416 0.04989 0.03676 0.0013 0.03977 C -0.04728 0.04277 -0.09301 0.04901 -0.14876 0.04416 C -0.20451 0.0393 -0.28905 0.02196 -0.33294 0.01109 C -0.37684 3.58382E-6 -0.3913 -0.00093 -0.41201 -0.0222 C -0.43272 -0.04347 -0.4477 -0.0726 -0.45708 -0.11723 C -0.46646 -0.16162 -0.47336 -0.23908 -0.46789 -0.28948 C -0.46242 -0.33989 -0.4451 -0.38336 -0.42425 -0.41989 C -0.40341 -0.45642 -0.37606 -0.48555 -0.34245 -0.50821 C -0.30884 -0.5311 -0.25661 -0.54729 -0.22235 -0.55677 C -0.18809 -0.56625 -0.16582 -0.56763 -0.13651 -0.56555 C -0.1072 -0.56347 -0.08076 -0.5607 -0.04637 -0.54359 C -0.01198 -0.52625 0.03934 -0.49549 0.06956 -0.46197 C 0.09978 -0.42821 0.12127 -0.37457 0.13495 -0.34035 C 0.14863 -0.30613 0.15227 -0.29642 0.15136 -0.25642 C 0.15045 -0.21642 0.15488 -0.14197 0.12961 -0.09943 C 0.10434 -0.05688 0.0521 -0.02867 -3.64726E-8 3.58382E-6 " pathEditMode="relative" rAng="0" ptsTypes="aaaaaaaaaaaaaaaaaaaaaaaaaaaaaaaaaaaaaA">
                                      <p:cBhvr>
                                        <p:cTn id="38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0" y="-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20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 -5.78035E-7 C 0.03387 0.0037 -0.0422 0.04948 -0.06708 0.0726 C -0.09209 0.09572 -0.10629 0.12231 -0.14641 0.13804 C -0.1864 0.15376 -0.24684 0.16254 -0.30728 0.16694 C -0.36759 0.17133 -0.44848 0.16462 -0.5084 0.16462 C -0.56832 0.16462 -0.62654 0.17087 -0.66679 0.16694 C -0.70704 0.16301 -0.72984 0.15491 -0.7499 0.14035 C -0.76996 0.12578 -0.7809 0.10197 -0.78754 0.07977 C -0.79419 0.05757 -0.80265 0.02543 -0.79015 0.00717 C -0.77765 -0.0111 -0.7529 -0.0259 -0.71226 -0.02913 C -0.67161 -0.03237 -0.59867 -0.01688 -0.54604 -0.01202 C -0.49355 -0.00717 -0.45317 -0.00162 -0.3969 -5.78035E-7 C -0.34063 0.00162 -0.26481 -0.00485 -0.20854 -0.00254 C -0.15227 -0.00023 -0.09274 0.01387 -0.0594 0.01457 C -0.02592 0.01526 -0.01875 0.0148 -0.00742 0.00231 C 0.00404 -0.01017 0.02163 -0.04069 0.00951 -0.06058 C -0.00273 -0.08046 -0.01302 -0.10983 -0.07998 -0.1163 C -0.14706 -0.12277 -0.29816 -0.10497 -0.39286 -0.09942 C -0.48756 -0.09387 -0.58499 -0.08509 -0.64856 -0.08231 C -0.71212 -0.07954 -0.7469 -0.07306 -0.77452 -0.08231 C -0.80213 -0.09156 -0.80747 -0.11491 -0.81477 -0.13803 C -0.82206 -0.16116 -0.8317 -0.19815 -0.81868 -0.22035 C -0.80565 -0.24254 -0.77504 -0.26798 -0.737 -0.27121 C -0.69897 -0.27445 -0.65833 -0.24855 -0.5902 -0.23977 C -0.52208 -0.23098 -0.40992 -0.22127 -0.32812 -0.21803 C -0.24619 -0.2148 -0.15305 -0.21757 -0.09821 -0.22035 C -0.0435 -0.22312 -0.02019 -0.22081 0.00039 -0.23491 C 0.02097 -0.24902 0.02723 -0.28023 0.02514 -0.3052 C 0.02293 -0.33017 0.01759 -0.37572 -0.01263 -0.38497 C -0.04285 -0.39422 -0.09886 -0.36786 -0.15657 -0.36092 C -0.2144 -0.35399 -0.29334 -0.34659 -0.35912 -0.34381 C -0.42503 -0.34104 -0.48274 -0.34775 -0.55125 -0.34381 C -0.6199 -0.33988 -0.72593 -0.31329 -0.77074 -0.31977 C -0.81542 -0.32624 -0.81177 -0.35769 -0.81998 -0.38266 C -0.82819 -0.40763 -0.87573 -0.45133 -0.81998 -0.46983 C -0.76423 -0.48832 -0.58056 -0.48694 -0.48508 -0.4941 C -0.3896 -0.50127 -0.31978 -0.50636 -0.24749 -0.51329 C -0.1752 -0.52023 -0.09418 -0.53919 -0.05158 -0.53526 C -0.00886 -0.53133 -0.00286 -0.51838 0.00821 -0.48925 C 0.01928 -0.46012 0.04286 -0.39168 0.01472 -0.36092 C -0.01341 -0.33017 -0.08232 -0.31283 -0.16061 -0.3052 C -0.23889 -0.29757 -0.34961 -0.31746 -0.45525 -0.31491 C -0.56089 -0.31237 -0.73883 -0.32786 -0.79393 -0.29064 C -0.84916 -0.25341 -0.82115 -0.12462 -0.78624 -0.09202 C -0.75146 -0.05942 -0.63644 -0.09734 -0.58499 -0.09457 C -0.53354 -0.09179 -0.5295 -0.07029 -0.47727 -0.07514 C -0.42516 -0.08 -0.32838 -0.11422 -0.27211 -0.12347 C -0.21584 -0.13272 -0.18692 -0.12971 -0.13977 -0.13087 C -0.09261 -0.13202 -0.02006 -0.15144 0.01081 -0.13087 C 0.04169 -0.11029 0.06357 -0.04046 0.04572 -0.0074 C 0.02801 0.02567 -0.03373 0.06173 -0.09561 0.06775 C -0.15748 0.07376 -0.2303 0.03723 -0.32552 0.02913 C -0.4206 0.02104 -0.58838 0.02173 -0.66679 0.01942 C -0.74521 0.01711 -0.78702 -0.0141 -0.79653 0.01457 C -0.80617 0.04324 -0.77348 0.17595 -0.72398 0.19121 C -0.67448 0.20647 -0.57796 0.12994 -0.49941 0.10659 C -0.42073 0.08324 -0.33594 0.06752 -0.2527 0.05087 C -0.16946 0.03422 -0.02787 -0.0037 0.003 -5.78035E-7 Z " pathEditMode="relative" rAng="0" ptsTypes="aaaaaaaaaaaaaaaaaaaaaaaaaaaaaaaaaaaaaaaaaaaaaaaaaaaaaaaaaa">
                                      <p:cBhvr>
                                        <p:cTn id="45" dur="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00" y="-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2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4000"/>
                            </p:stCondLst>
                            <p:childTnLst>
                              <p:par>
                                <p:cTn id="53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90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C 0.02726 -0.00162 0.00747 -0.01945 0.02587 -0.02917 C 0.04427 -0.03889 0.07587 -0.0544 0.11042 -0.0581 C 0.14479 -0.06181 0.19375 -0.06945 0.23333 -0.05093 C 0.27274 -0.03241 0.32014 0.01435 0.34774 0.05324 C 0.37535 0.09213 0.39063 0.13842 0.39826 0.18171 C 0.40608 0.225 0.40694 0.26273 0.3941 0.31227 C 0.38108 0.36203 0.35087 0.43958 0.32049 0.47963 C 0.29028 0.51944 0.25851 0.53241 0.21267 0.55208 C 0.16719 0.57176 0.08941 0.59051 0.04618 0.59815 C 0.00347 0.60578 -0.00573 0.59907 -0.04514 0.59815 C -0.08437 0.59722 -0.15122 0.60023 -0.18958 0.59328 C -0.22812 0.58634 -0.25087 0.57963 -0.27569 0.55694 C -0.30035 0.53426 -0.32101 0.4993 -0.33819 0.45764 C -0.35556 0.41574 -0.375 0.35625 -0.37934 0.30532 C -0.38368 0.25416 -0.36962 0.1956 -0.36424 0.15 C -0.35868 0.1044 -0.35816 0.05972 -0.34653 0.03148 C -0.3349 0.00324 -0.32118 -0.00371 -0.29462 -0.01945 C -0.26806 -0.03519 -0.23142 -0.05533 -0.18698 -0.06297 C -0.14236 -0.0706 -0.07344 -0.06505 -0.02743 -0.06551 C 0.01875 -0.06597 0.04358 -0.07315 0.08993 -0.06551 C 0.13646 -0.05787 0.20313 -0.05139 0.25104 -0.01945 C 0.29896 0.0125 0.35399 0.07754 0.37778 0.12592 C 0.40174 0.17453 0.39722 0.22083 0.3941 0.27129 C 0.39097 0.32153 0.39826 0.375 0.35868 0.4287 C 0.31892 0.48241 0.21667 0.56574 0.15556 0.59328 C 0.09444 0.62083 0.04479 0.59583 -0.00833 0.59328 C -0.06128 0.59074 -0.1184 0.58634 -0.16233 0.5787 C -0.20625 0.57106 -0.23872 0.58032 -0.27153 0.54722 C -0.30417 0.51412 -0.34687 0.43588 -0.35868 0.38009 C -0.37066 0.3243 -0.35556 0.26782 -0.34253 0.21319 C -0.32934 0.15856 -0.31372 0.09213 -0.27969 0.05324 C -0.24549 0.01435 -0.18385 -0.01134 -0.13785 -0.01945 C -0.09167 -0.02755 -0.02726 0.00162 0 2.22222E-6 Z " pathEditMode="relative" rAng="0" ptsTypes="AAAAAAAAAAAAAAAAAAAAAAAAAAAAAAAAAA">
                                      <p:cBhvr>
                                        <p:cTn id="57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2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9000"/>
                            </p:stCondLst>
                            <p:childTnLst>
                              <p:par>
                                <p:cTn id="59" presetID="35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3"/>
          <p:cNvSpPr txBox="1">
            <a:spLocks noChangeArrowheads="1"/>
          </p:cNvSpPr>
          <p:nvPr/>
        </p:nvSpPr>
        <p:spPr bwMode="auto">
          <a:xfrm>
            <a:off x="7235825" y="476250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>
              <a:solidFill>
                <a:prstClr val="black"/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472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2298" y="295876"/>
            <a:ext cx="8712200" cy="417671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11255" y="1076732"/>
            <a:ext cx="4810912" cy="923320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Кла</a:t>
            </a:r>
            <a:r>
              <a:rPr lang="ru-RU" sz="54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сс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ная   р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а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cs typeface="Times New Roman" pitchFamily="18" charset="0"/>
              </a:rPr>
              <a:t>бота </a:t>
            </a:r>
            <a:endParaRPr lang="ru-RU" sz="5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23341" y="357166"/>
            <a:ext cx="4602523" cy="830987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48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pisi" panose="02000508030000020003" pitchFamily="2" charset="0"/>
                <a:ea typeface="Tahoma" pitchFamily="34" charset="0"/>
                <a:cs typeface="Times New Roman" pitchFamily="18" charset="0"/>
              </a:rPr>
              <a:t>Двенадцатое  марта</a:t>
            </a:r>
            <a:endParaRPr lang="ru-RU" sz="5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pisi" panose="02000508030000020003" pitchFamily="2" charset="0"/>
              <a:cs typeface="Arial" charset="0"/>
            </a:endParaRPr>
          </a:p>
        </p:txBody>
      </p:sp>
      <p:pic>
        <p:nvPicPr>
          <p:cNvPr id="31751" name="Picture 3" descr="C:\Documents and Settings\Admin\Рабочий стол\ОГУРЛОВА  МУУМИН ЗУРАБОВНА\ШАБЛОНЫ\777\школьная тема\p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2928938"/>
            <a:ext cx="4741862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 descr="Купить книгу &quot;Пропись для правильного написания цифр&quot; в книжном интернет-магазине Read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5704524" y="1204191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916386" y="1175293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5709931" y="479768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68312" y="47334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3309120" y="428604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4DC3F019-C0EF-5D67-5917-F2B344B9B4FC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3237"/>
            <a:ext cx="7013814" cy="5851525"/>
          </a:xfrm>
        </p:spPr>
      </p:pic>
    </p:spTree>
    <p:extLst>
      <p:ext uri="{BB962C8B-B14F-4D97-AF65-F5344CB8AC3E}">
        <p14:creationId xmlns:p14="http://schemas.microsoft.com/office/powerpoint/2010/main" val="2837920827"/>
      </p:ext>
    </p:extLst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B91E24-8CF7-8A2B-7914-B4EFA774C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624"/>
            <a:ext cx="7272808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64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494EB3-5A0E-C806-7B74-EFA3CBF74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5">
            <a:extLst>
              <a:ext uri="{FF2B5EF4-FFF2-40B4-BE49-F238E27FC236}">
                <a16:creationId xmlns:a16="http://schemas.microsoft.com/office/drawing/2014/main" id="{4A0E64CB-37E3-627D-DCCC-BC5FECCF2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82" y="2085733"/>
            <a:ext cx="82370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5">
            <a:extLst>
              <a:ext uri="{FF2B5EF4-FFF2-40B4-BE49-F238E27FC236}">
                <a16:creationId xmlns:a16="http://schemas.microsoft.com/office/drawing/2014/main" id="{F92AEC8A-F1BE-26FA-B248-A843E8891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96" y="2085733"/>
            <a:ext cx="16546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      </a:t>
            </a: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B59B97AE-7F0B-9871-6A15-A61C2D796B6B}"/>
              </a:ext>
            </a:extLst>
          </p:cNvPr>
          <p:cNvSpPr/>
          <p:nvPr/>
        </p:nvSpPr>
        <p:spPr>
          <a:xfrm>
            <a:off x="230116" y="183820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Рукописный ввод 25">
                <a:extLst>
                  <a:ext uri="{FF2B5EF4-FFF2-40B4-BE49-F238E27FC236}">
                    <a16:creationId xmlns:a16="http://schemas.microsoft.com/office/drawing/2014/main" id="{8274AF7F-01C9-512D-C70B-6D82D7E27543}"/>
                  </a:ext>
                </a:extLst>
              </p14:cNvPr>
              <p14:cNvContentPartPr/>
              <p14:nvPr/>
            </p14:nvContentPartPr>
            <p14:xfrm>
              <a:off x="647951" y="6560423"/>
              <a:ext cx="360" cy="360"/>
            </p14:xfrm>
          </p:contentPart>
        </mc:Choice>
        <mc:Fallback xmlns="">
          <p:pic>
            <p:nvPicPr>
              <p:cNvPr id="26" name="Рукописный ввод 25">
                <a:extLst>
                  <a:ext uri="{FF2B5EF4-FFF2-40B4-BE49-F238E27FC236}">
                    <a16:creationId xmlns:a16="http://schemas.microsoft.com/office/drawing/2014/main" id="{6ED2DB83-6804-45D6-8EEF-4066148338E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9951" y="65424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E5BD7CF3-5A18-C362-8627-46B0F6ED46C7}"/>
                  </a:ext>
                </a:extLst>
              </p14:cNvPr>
              <p14:cNvContentPartPr/>
              <p14:nvPr/>
            </p14:nvContentPartPr>
            <p14:xfrm>
              <a:off x="7108751" y="5102298"/>
              <a:ext cx="9360" cy="36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579DE321-713C-4164-ADF5-972B358CE33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90031" y="4994298"/>
                <a:ext cx="46426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Овал 17">
            <a:extLst>
              <a:ext uri="{FF2B5EF4-FFF2-40B4-BE49-F238E27FC236}">
                <a16:creationId xmlns:a16="http://schemas.microsoft.com/office/drawing/2014/main" id="{10594629-987A-DF68-51E5-A0474CB46A9D}"/>
              </a:ext>
            </a:extLst>
          </p:cNvPr>
          <p:cNvSpPr/>
          <p:nvPr/>
        </p:nvSpPr>
        <p:spPr>
          <a:xfrm>
            <a:off x="267066" y="2523324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1576466F-904F-DE95-0FFD-F695E28936F1}"/>
              </a:ext>
            </a:extLst>
          </p:cNvPr>
          <p:cNvSpPr/>
          <p:nvPr/>
        </p:nvSpPr>
        <p:spPr>
          <a:xfrm>
            <a:off x="230115" y="1153084"/>
            <a:ext cx="132225" cy="850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pisi" panose="02000508030000020003" pitchFamily="2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44DE465-E489-ED20-7668-85C0C8A8D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084" y="1284206"/>
            <a:ext cx="88878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     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37A7A4C-AD1E-7EDA-3AE1-6F7BD9965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71" y="652698"/>
            <a:ext cx="849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.Проверка домашнего задания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5">
            <a:extLst>
              <a:ext uri="{FF2B5EF4-FFF2-40B4-BE49-F238E27FC236}">
                <a16:creationId xmlns:a16="http://schemas.microsoft.com/office/drawing/2014/main" id="{66A049A9-D9B4-A9FD-68BC-1ED7FD091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23" y="2955106"/>
            <a:ext cx="83281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6224B041-424B-5A5D-130C-028AB001640C}"/>
                  </a:ext>
                </a:extLst>
              </p14:cNvPr>
              <p14:cNvContentPartPr/>
              <p14:nvPr/>
            </p14:nvContentPartPr>
            <p14:xfrm>
              <a:off x="7108751" y="605965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C04C92F-4326-40B7-934C-D1E241E4060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90751" y="6042014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64A60D2-97FD-45FF-DF0C-1EF7160F5E66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897118" y="5086219"/>
            <a:ext cx="1010312" cy="1385667"/>
          </a:xfrm>
          <a:prstGeom prst="rect">
            <a:avLst/>
          </a:prstGeom>
        </p:spPr>
      </p:pic>
      <p:sp>
        <p:nvSpPr>
          <p:cNvPr id="33" name="Звезда: 5 точек 32">
            <a:extLst>
              <a:ext uri="{FF2B5EF4-FFF2-40B4-BE49-F238E27FC236}">
                <a16:creationId xmlns:a16="http://schemas.microsoft.com/office/drawing/2014/main" id="{4471EFBD-215A-28A9-2A2E-6575BC41CB76}"/>
              </a:ext>
            </a:extLst>
          </p:cNvPr>
          <p:cNvSpPr/>
          <p:nvPr/>
        </p:nvSpPr>
        <p:spPr>
          <a:xfrm>
            <a:off x="8452700" y="5591931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Звезда: 5 точек 33">
            <a:extLst>
              <a:ext uri="{FF2B5EF4-FFF2-40B4-BE49-F238E27FC236}">
                <a16:creationId xmlns:a16="http://schemas.microsoft.com/office/drawing/2014/main" id="{FA60AE8E-A8BA-DF8C-8B48-06A0B283AB2B}"/>
              </a:ext>
            </a:extLst>
          </p:cNvPr>
          <p:cNvSpPr/>
          <p:nvPr/>
        </p:nvSpPr>
        <p:spPr>
          <a:xfrm>
            <a:off x="8282983" y="5337686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Звезда: 5 точек 34">
            <a:extLst>
              <a:ext uri="{FF2B5EF4-FFF2-40B4-BE49-F238E27FC236}">
                <a16:creationId xmlns:a16="http://schemas.microsoft.com/office/drawing/2014/main" id="{4D232F7C-9E56-AF04-EF36-58778AC9EEB4}"/>
              </a:ext>
            </a:extLst>
          </p:cNvPr>
          <p:cNvSpPr/>
          <p:nvPr/>
        </p:nvSpPr>
        <p:spPr>
          <a:xfrm>
            <a:off x="8402274" y="5669577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Звезда: 5 точек 35">
            <a:extLst>
              <a:ext uri="{FF2B5EF4-FFF2-40B4-BE49-F238E27FC236}">
                <a16:creationId xmlns:a16="http://schemas.microsoft.com/office/drawing/2014/main" id="{83DBE2A1-C7D6-CD49-B090-F3368B9F0AE0}"/>
              </a:ext>
            </a:extLst>
          </p:cNvPr>
          <p:cNvSpPr/>
          <p:nvPr/>
        </p:nvSpPr>
        <p:spPr>
          <a:xfrm>
            <a:off x="8379712" y="5732744"/>
            <a:ext cx="360040" cy="37424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6226CD0E-1679-752F-AC1F-B9D5D2B5D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71" y="2551739"/>
            <a:ext cx="8887831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54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54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5400" b="1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</a:t>
            </a:r>
            <a:r>
              <a:rPr kumimoji="0" lang="ru-RU" altLang="ru-RU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     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Звезда: 5 точек 52">
            <a:extLst>
              <a:ext uri="{FF2B5EF4-FFF2-40B4-BE49-F238E27FC236}">
                <a16:creationId xmlns:a16="http://schemas.microsoft.com/office/drawing/2014/main" id="{AD4803F1-450A-3FB2-EDED-D277691C699A}"/>
              </a:ext>
            </a:extLst>
          </p:cNvPr>
          <p:cNvSpPr/>
          <p:nvPr/>
        </p:nvSpPr>
        <p:spPr>
          <a:xfrm>
            <a:off x="8163692" y="5355332"/>
            <a:ext cx="360040" cy="37424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7AC713BD-3FD6-FDB6-0F54-76B66CCF4105}"/>
                  </a:ext>
                </a:extLst>
              </p14:cNvPr>
              <p14:cNvContentPartPr/>
              <p14:nvPr/>
            </p14:nvContentPartPr>
            <p14:xfrm>
              <a:off x="280991" y="-39826"/>
              <a:ext cx="6120" cy="3960"/>
            </p14:xfrm>
          </p:contentPart>
        </mc:Choice>
        <mc:Fallback xmlns=""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5A634370-8935-4401-81B8-E880FFB0632B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2991" y="-57466"/>
                <a:ext cx="4176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604E10A9-A7BC-CE40-9B4B-DDBFB0A6B992}"/>
                  </a:ext>
                </a:extLst>
              </p14:cNvPr>
              <p14:cNvContentPartPr/>
              <p14:nvPr/>
            </p14:nvContentPartPr>
            <p14:xfrm>
              <a:off x="1475035" y="-3146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2C0623D7-E919-4E11-9415-A74A8FE09C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457035" y="-491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58D83586-B5E1-C220-5FFF-DD3478968227}"/>
                  </a:ext>
                </a:extLst>
              </p14:cNvPr>
              <p14:cNvContentPartPr/>
              <p14:nvPr/>
            </p14:nvContentPartPr>
            <p14:xfrm>
              <a:off x="6846874" y="-54823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392E947C-F2F8-4ED9-8D87-0BA0A038EE0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828874" y="-7282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48CC3C57-BCD5-587E-73AA-A55405751291}"/>
                  </a:ext>
                </a:extLst>
              </p14:cNvPr>
              <p14:cNvContentPartPr/>
              <p14:nvPr/>
            </p14:nvContentPartPr>
            <p14:xfrm>
              <a:off x="950592" y="-146880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5289493-FDAF-4368-9D49-340A15D97E9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932592" y="-164520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351ACDCF-3BB5-9A87-3FE8-84DF5972E4CB}"/>
              </a:ext>
            </a:extLst>
          </p:cNvPr>
          <p:cNvSpPr txBox="1"/>
          <p:nvPr/>
        </p:nvSpPr>
        <p:spPr>
          <a:xfrm>
            <a:off x="411529" y="297217"/>
            <a:ext cx="370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3C9A37-7F2F-AFC8-5077-7906FFCC6409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3049306" y="4777845"/>
            <a:ext cx="957155" cy="13467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CE63994-2FE7-9C86-A529-FDD50A544FAA}"/>
              </a:ext>
            </a:extLst>
          </p:cNvPr>
          <p:cNvSpPr txBox="1"/>
          <p:nvPr/>
        </p:nvSpPr>
        <p:spPr>
          <a:xfrm>
            <a:off x="230115" y="1320640"/>
            <a:ext cx="88207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ropisi" panose="02000508030000020003" pitchFamily="2" charset="0"/>
                <a:ea typeface="+mn-ea"/>
                <a:cs typeface="+mn-cs"/>
              </a:rPr>
              <a:t>.           </a:t>
            </a:r>
            <a:endParaRPr lang="ru-RU" sz="5400" b="1" dirty="0">
              <a:solidFill>
                <a:srgbClr val="0070C0"/>
              </a:solidFill>
              <a:latin typeface="Propisi" panose="02000508030000020003" pitchFamily="2" charset="0"/>
            </a:endParaRPr>
          </a:p>
          <a:p>
            <a:endParaRPr lang="ru-RU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0A566BCF-FF5D-A32D-8646-F47B34DBB675}"/>
              </a:ext>
            </a:extLst>
          </p:cNvPr>
          <p:cNvCxnSpPr>
            <a:cxnSpLocks/>
          </p:cNvCxnSpPr>
          <p:nvPr/>
        </p:nvCxnSpPr>
        <p:spPr>
          <a:xfrm>
            <a:off x="457623" y="2085733"/>
            <a:ext cx="15940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01FE000-143B-2A09-2F77-011E69163BDA}"/>
              </a:ext>
            </a:extLst>
          </p:cNvPr>
          <p:cNvCxnSpPr/>
          <p:nvPr/>
        </p:nvCxnSpPr>
        <p:spPr>
          <a:xfrm flipV="1">
            <a:off x="2339752" y="2085733"/>
            <a:ext cx="2376264" cy="36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98215CC4-3796-54C1-3DC3-9F3008E27393}"/>
              </a:ext>
            </a:extLst>
          </p:cNvPr>
          <p:cNvCxnSpPr/>
          <p:nvPr/>
        </p:nvCxnSpPr>
        <p:spPr>
          <a:xfrm>
            <a:off x="2411760" y="2204864"/>
            <a:ext cx="22322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762F552A-E6A4-7EB7-F65A-235318512247}"/>
              </a:ext>
            </a:extLst>
          </p:cNvPr>
          <p:cNvCxnSpPr/>
          <p:nvPr/>
        </p:nvCxnSpPr>
        <p:spPr>
          <a:xfrm>
            <a:off x="230115" y="3009063"/>
            <a:ext cx="2216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FE6CB639-7A34-3558-C5A4-28AC8BEC0BD3}"/>
              </a:ext>
            </a:extLst>
          </p:cNvPr>
          <p:cNvCxnSpPr>
            <a:cxnSpLocks/>
          </p:cNvCxnSpPr>
          <p:nvPr/>
        </p:nvCxnSpPr>
        <p:spPr>
          <a:xfrm>
            <a:off x="296227" y="2955106"/>
            <a:ext cx="22125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5DD013B5-01F7-8723-EB22-AFEA6B6D235B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-74430" y="4777846"/>
            <a:ext cx="957155" cy="14509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9211C6-6E0C-CDEF-617A-AE809F2C9943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-1" y="1431970"/>
            <a:ext cx="9144000" cy="2851355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E43193E-B4CB-1542-202C-4CED86A06B86}"/>
              </a:ext>
            </a:extLst>
          </p:cNvPr>
          <p:cNvSpPr/>
          <p:nvPr/>
        </p:nvSpPr>
        <p:spPr>
          <a:xfrm>
            <a:off x="68482" y="1404295"/>
            <a:ext cx="9143999" cy="69891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903DCB97-BC4B-8CE4-4F76-91A5E7781B75}"/>
              </a:ext>
            </a:extLst>
          </p:cNvPr>
          <p:cNvPicPr>
            <a:picLocks noChangeAspect="1"/>
          </p:cNvPicPr>
          <p:nvPr/>
        </p:nvPicPr>
        <p:blipFill>
          <a:blip r:embed="rId102"/>
          <a:stretch>
            <a:fillRect/>
          </a:stretch>
        </p:blipFill>
        <p:spPr>
          <a:xfrm>
            <a:off x="28643" y="4131920"/>
            <a:ext cx="9144000" cy="27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97325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 времена года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3583</TotalTime>
  <Words>422</Words>
  <Application>Microsoft Office PowerPoint</Application>
  <PresentationFormat>Экран (4:3)</PresentationFormat>
  <Paragraphs>120</Paragraphs>
  <Slides>37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37</vt:i4>
      </vt:variant>
    </vt:vector>
  </HeadingPairs>
  <TitlesOfParts>
    <vt:vector size="49" baseType="lpstr">
      <vt:lpstr>Arial</vt:lpstr>
      <vt:lpstr>Arial Black</vt:lpstr>
      <vt:lpstr>Calibri</vt:lpstr>
      <vt:lpstr>Calibri Light</vt:lpstr>
      <vt:lpstr>Monotype Corsiva</vt:lpstr>
      <vt:lpstr>Propisi</vt:lpstr>
      <vt:lpstr>Times New Roman</vt:lpstr>
      <vt:lpstr>Тема Office</vt:lpstr>
      <vt:lpstr>1_Тема Office</vt:lpstr>
      <vt:lpstr>2_Тема Office</vt:lpstr>
      <vt:lpstr>5_Тема Office</vt:lpstr>
      <vt:lpstr>1 времена года</vt:lpstr>
      <vt:lpstr> Русский язык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Словарь: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 данным именам прилагательным подберите подходящие по смыслу имена существительные и запишите получившиеся словосочетания. </vt:lpstr>
      <vt:lpstr>Домашнее задание</vt:lpstr>
      <vt:lpstr>Рефлексия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Русский язык </dc:title>
  <dc:creator>мастер</dc:creator>
  <cp:lastModifiedBy>Елена Остроухова</cp:lastModifiedBy>
  <cp:revision>31</cp:revision>
  <dcterms:created xsi:type="dcterms:W3CDTF">2017-02-27T12:36:27Z</dcterms:created>
  <dcterms:modified xsi:type="dcterms:W3CDTF">2024-03-15T19:49:45Z</dcterms:modified>
</cp:coreProperties>
</file>