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-594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6661-B469-48F8-92AD-78B6983FA9CF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3056A-7DB2-41F8-851A-C6DDA0F6B5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947685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6661-B469-48F8-92AD-78B6983FA9CF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3056A-7DB2-41F8-851A-C6DDA0F6B5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20807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6661-B469-48F8-92AD-78B6983FA9CF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3056A-7DB2-41F8-851A-C6DDA0F6B5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73140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6661-B469-48F8-92AD-78B6983FA9CF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3056A-7DB2-41F8-851A-C6DDA0F6B5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99830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6661-B469-48F8-92AD-78B6983FA9CF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3056A-7DB2-41F8-851A-C6DDA0F6B5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375727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6661-B469-48F8-92AD-78B6983FA9CF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3056A-7DB2-41F8-851A-C6DDA0F6B5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728986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6661-B469-48F8-92AD-78B6983FA9CF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3056A-7DB2-41F8-851A-C6DDA0F6B5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8240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6661-B469-48F8-92AD-78B6983FA9CF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3056A-7DB2-41F8-851A-C6DDA0F6B5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087021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6661-B469-48F8-92AD-78B6983FA9CF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3056A-7DB2-41F8-851A-C6DDA0F6B5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18516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6661-B469-48F8-92AD-78B6983FA9CF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3056A-7DB2-41F8-851A-C6DDA0F6B5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017809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6661-B469-48F8-92AD-78B6983FA9CF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3056A-7DB2-41F8-851A-C6DDA0F6B5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631128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296661-B469-48F8-92AD-78B6983FA9CF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33056A-7DB2-41F8-851A-C6DDA0F6B5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94946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84218" y="263381"/>
            <a:ext cx="9144000" cy="1911782"/>
          </a:xfrm>
        </p:spPr>
        <p:txBody>
          <a:bodyPr>
            <a:norm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312726" y="5306290"/>
            <a:ext cx="3879274" cy="155171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937164" y="2549236"/>
            <a:ext cx="838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Тема: </a:t>
            </a: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«Упражнения на дифференциацию звуков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[</a:t>
            </a: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] [</a:t>
            </a: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л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]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6917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Упражнение 1.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«Шахматная доска»</a:t>
            </a:r>
            <a:b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Ход упражнения :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если в слове слышим звук Р - закрываем черным квадратом, если слышим звук Л - белым.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11883" b="95327" l="17841" r="83166">
                        <a14:foregroundMark x1="24062" y1="19226" x2="57640" y2="19493"/>
                        <a14:foregroundMark x1="22049" y1="47797" x2="29918" y2="43391"/>
                        <a14:foregroundMark x1="60659" y1="19226" x2="62397" y2="34446"/>
                        <a14:foregroundMark x1="71363" y1="62483" x2="70906" y2="80374"/>
                        <a14:foregroundMark x1="60293" y1="69826" x2="61391" y2="85981"/>
                        <a14:foregroundMark x1="46295" y1="85981" x2="28362" y2="85447"/>
                        <a14:foregroundMark x1="24245" y1="76769" x2="22964" y2="87049"/>
                        <a14:foregroundMark x1="51967" y1="86382" x2="51967" y2="56742"/>
                        <a14:foregroundMark x1="23788" y1="90521" x2="26441" y2="79039"/>
                        <a14:foregroundMark x1="58280" y1="92123" x2="54620" y2="73965"/>
                        <a14:foregroundMark x1="63312" y1="53939" x2="56359" y2="6528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48001" y="1257588"/>
            <a:ext cx="7248144" cy="4966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322511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9654" y="1999961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sz="36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Упражнение 2</a:t>
            </a:r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. Произнести точно звуки в слогах:</a:t>
            </a:r>
            <a:b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1) </a:t>
            </a: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РА – ЛА     </a:t>
            </a:r>
            <a:r>
              <a:rPr lang="ru-RU" sz="3600" dirty="0" err="1">
                <a:latin typeface="Arial" panose="020B0604020202020204" pitchFamily="34" charset="0"/>
                <a:cs typeface="Arial" panose="020B0604020202020204" pitchFamily="34" charset="0"/>
              </a:rPr>
              <a:t>ЛА</a:t>
            </a: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 – РА     РО – ЛО     </a:t>
            </a:r>
            <a:r>
              <a:rPr lang="ru-RU" sz="3600" dirty="0" err="1">
                <a:latin typeface="Arial" panose="020B0604020202020204" pitchFamily="34" charset="0"/>
                <a:cs typeface="Arial" panose="020B0604020202020204" pitchFamily="34" charset="0"/>
              </a:rPr>
              <a:t>ЛО</a:t>
            </a: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 – РО   </a:t>
            </a:r>
            <a:b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РУ – ЛУ     </a:t>
            </a:r>
            <a:r>
              <a:rPr lang="ru-RU" sz="3600" dirty="0" err="1">
                <a:latin typeface="Arial" panose="020B0604020202020204" pitchFamily="34" charset="0"/>
                <a:cs typeface="Arial" panose="020B0604020202020204" pitchFamily="34" charset="0"/>
              </a:rPr>
              <a:t>ЛУ</a:t>
            </a: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 – РУ     РЫ – ЛЫ    </a:t>
            </a:r>
            <a:r>
              <a:rPr lang="ru-RU" sz="3600" dirty="0" err="1">
                <a:latin typeface="Arial" panose="020B0604020202020204" pitchFamily="34" charset="0"/>
                <a:cs typeface="Arial" panose="020B0604020202020204" pitchFamily="34" charset="0"/>
              </a:rPr>
              <a:t>ЛЫ</a:t>
            </a: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 – РЫ </a:t>
            </a:r>
            <a:b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2)</a:t>
            </a: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 ЯР – ЯЛ    </a:t>
            </a:r>
            <a:r>
              <a:rPr lang="ru-RU" sz="3600" dirty="0" err="1">
                <a:latin typeface="Arial" panose="020B0604020202020204" pitchFamily="34" charset="0"/>
                <a:cs typeface="Arial" panose="020B0604020202020204" pitchFamily="34" charset="0"/>
              </a:rPr>
              <a:t>ЯЛ</a:t>
            </a: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 – ЯР     ЕР – ЕЛ      ЁЛ – ЁР </a:t>
            </a:r>
            <a:b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ЮР – ЮЛ  </a:t>
            </a:r>
            <a:r>
              <a:rPr lang="ru-RU" sz="3600" dirty="0" err="1">
                <a:latin typeface="Arial" panose="020B0604020202020204" pitchFamily="34" charset="0"/>
                <a:cs typeface="Arial" panose="020B0604020202020204" pitchFamily="34" charset="0"/>
              </a:rPr>
              <a:t>ЮЛ</a:t>
            </a: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 – ЮР   ИР – ИЛ     </a:t>
            </a:r>
            <a:r>
              <a:rPr lang="ru-RU" sz="3600" dirty="0" err="1">
                <a:latin typeface="Arial" panose="020B0604020202020204" pitchFamily="34" charset="0"/>
                <a:cs typeface="Arial" panose="020B0604020202020204" pitchFamily="34" charset="0"/>
              </a:rPr>
              <a:t>ИЛ</a:t>
            </a: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 – ИР </a:t>
            </a:r>
            <a:b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3)</a:t>
            </a: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 АЛА – АРА     ОЛА – ОРА      УЛА – УРА    </a:t>
            </a:r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ЫЛА </a:t>
            </a: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– ЫРА </a:t>
            </a:r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АЛО </a:t>
            </a: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– АРО    ОЛО – ОРО     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718542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487343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sz="36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Упражнение 3. </a:t>
            </a:r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Четко произнести скороговорки:</a:t>
            </a:r>
            <a:b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1)Рыбу ловит рыболов, весь в реку уплыл улов. </a:t>
            </a:r>
            <a:b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2)Лара у Вали играла на рояле. </a:t>
            </a:r>
            <a:b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3)Малина манила Марину и Милу. </a:t>
            </a:r>
            <a:b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4)На </a:t>
            </a:r>
            <a:r>
              <a:rPr lang="ru-RU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Ерёму</a:t>
            </a:r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напала дрёма, от дрёмы уснул </a:t>
            </a:r>
            <a:r>
              <a:rPr lang="ru-RU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Ерёма</a:t>
            </a:r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35279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Упражнение 4. </a:t>
            </a:r>
            <a:r>
              <a:rPr lang="ru-RU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«Что </a:t>
            </a: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СЛЕВА, что СПРАВА</a:t>
            </a:r>
            <a:r>
              <a:rPr lang="ru-RU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?»</a:t>
            </a:r>
            <a:br>
              <a:rPr lang="ru-RU" sz="4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Детям нужно полным предложением ответить что, где находится</a:t>
            </a:r>
            <a:r>
              <a:rPr lang="ru-RU" dirty="0"/>
              <a:t> 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26502" y="1690688"/>
            <a:ext cx="7127298" cy="4934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190966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Упражнение 5. </a:t>
            </a:r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Разложи продукты по холодильникам и раскрась их</a:t>
            </a: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69558" y="1828800"/>
            <a:ext cx="8271934" cy="4652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387343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56</Words>
  <Application>Microsoft Office PowerPoint</Application>
  <PresentationFormat>Произвольный</PresentationFormat>
  <Paragraphs>7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 </vt:lpstr>
      <vt:lpstr>Упражнение 1. «Шахматная доска» Ход упражнения : если в слове слышим звук Р - закрываем черным квадратом, если слышим звук Л - белым.</vt:lpstr>
      <vt:lpstr>Упражнение 2. Произнести точно звуки в слогах: 1) РА – ЛА     ЛА – РА     РО – ЛО     ЛО – РО    РУ – ЛУ     ЛУ – РУ     РЫ – ЛЫ    ЛЫ – РЫ  2) ЯР – ЯЛ    ЯЛ – ЯР     ЕР – ЕЛ      ЁЛ – ЁР  ЮР – ЮЛ  ЮЛ – ЮР   ИР – ИЛ     ИЛ – ИР  3) АЛА – АРА     ОЛА – ОРА      УЛА – УРА     ЫЛА – ЫРА АЛО – АРО    ОЛО – ОРО      </vt:lpstr>
      <vt:lpstr>Упражнение 3. Четко произнести скороговорки: 1)Рыбу ловит рыболов, весь в реку уплыл улов.  2)Лара у Вали играла на рояле.  3)Малина манила Марину и Милу.  4)На Ерёму напала дрёма, от дрёмы уснул Ерёма.  </vt:lpstr>
      <vt:lpstr>Упражнение 4. «Что СЛЕВА, что СПРАВА?» Детям нужно полным предложением ответить что, где находится </vt:lpstr>
      <vt:lpstr>Упражнение 5. Разложи продукты по холодильникам и раскрась их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Министерство образования и науки Челябинской области Государственное бюджетное профессиональное образовательное учреждение  «Миасский педагогический колледж»</dc:title>
  <dc:creator>Tatyana</dc:creator>
  <cp:lastModifiedBy>79088</cp:lastModifiedBy>
  <cp:revision>5</cp:revision>
  <dcterms:created xsi:type="dcterms:W3CDTF">2023-10-02T15:01:37Z</dcterms:created>
  <dcterms:modified xsi:type="dcterms:W3CDTF">2024-03-16T14:07:35Z</dcterms:modified>
</cp:coreProperties>
</file>