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6" r:id="rId5"/>
    <p:sldId id="267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ристина Федорова" initials="КФ" lastIdx="5" clrIdx="0">
    <p:extLst>
      <p:ext uri="{19B8F6BF-5375-455C-9EA6-DF929625EA0E}">
        <p15:presenceInfo xmlns:p15="http://schemas.microsoft.com/office/powerpoint/2012/main" userId="0ec2420d4c9b29f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95A37-9E2E-4776-A2E9-6D2876AB7EE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36BAB-1861-42D1-9768-70A15AB3A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78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36BAB-1861-42D1-9768-70A15AB3A7A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795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36BAB-1861-42D1-9768-70A15AB3A7A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3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399080577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indent="-324900" algn="ctr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3"/>
          <a:srcRect b="29192"/>
          <a:stretch/>
        </p:blipFill>
        <p:spPr>
          <a:xfrm>
            <a:off x="0" y="939104"/>
            <a:ext cx="9144000" cy="48661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E64277-4F72-48BB-822F-1E39749F15C7}"/>
              </a:ext>
            </a:extLst>
          </p:cNvPr>
          <p:cNvSpPr txBox="1"/>
          <p:nvPr/>
        </p:nvSpPr>
        <p:spPr>
          <a:xfrm>
            <a:off x="3489244" y="5229200"/>
            <a:ext cx="56547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Федорова Кристина Валерьевна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de">
            <a:extLst>
              <a:ext uri="{FF2B5EF4-FFF2-40B4-BE49-F238E27FC236}">
                <a16:creationId xmlns:a16="http://schemas.microsoft.com/office/drawing/2014/main" id="{3D707F34-0E6B-407D-AFD6-1D7A8A7EF0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295"/>
          <a:stretch/>
        </p:blipFill>
        <p:spPr>
          <a:xfrm>
            <a:off x="0" y="188640"/>
            <a:ext cx="9144000" cy="62646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575254-8C1D-47B7-AE21-AE3507AC0D26}"/>
              </a:ext>
            </a:extLst>
          </p:cNvPr>
          <p:cNvSpPr txBox="1"/>
          <p:nvPr/>
        </p:nvSpPr>
        <p:spPr>
          <a:xfrm>
            <a:off x="755576" y="1523400"/>
            <a:ext cx="79928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 добрым примером для своего ребенка!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должен находится в таком окружении, где придерживаются идеалов любви, веры и надежды, ответственности за свое поведение, тогда у него будет формироваться чувство гордости за свое воспитание.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C4BD4B-F11B-46A9-AD0A-EE6637095542}"/>
              </a:ext>
            </a:extLst>
          </p:cNvPr>
          <p:cNvSpPr txBox="1"/>
          <p:nvPr/>
        </p:nvSpPr>
        <p:spPr>
          <a:xfrm>
            <a:off x="575556" y="4365104"/>
            <a:ext cx="79928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отказывайте ребенку в помощи, если он с чем-то не справляется, и просит помочь…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если и не просит- замечайте, когда ребенку плохо, и помогайте ему в этот момент.</a:t>
            </a:r>
          </a:p>
        </p:txBody>
      </p:sp>
    </p:spTree>
    <p:extLst>
      <p:ext uri="{BB962C8B-B14F-4D97-AF65-F5344CB8AC3E}">
        <p14:creationId xmlns:p14="http://schemas.microsoft.com/office/powerpoint/2010/main" val="3540189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de">
            <a:extLst>
              <a:ext uri="{FF2B5EF4-FFF2-40B4-BE49-F238E27FC236}">
                <a16:creationId xmlns:a16="http://schemas.microsoft.com/office/drawing/2014/main" id="{24DA6F49-934D-41BC-BF27-598A351BF3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5295"/>
          <a:stretch/>
        </p:blipFill>
        <p:spPr>
          <a:xfrm>
            <a:off x="0" y="116632"/>
            <a:ext cx="9144000" cy="63367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AECFD9-E79D-42EF-B839-21C3C0AF8D59}"/>
              </a:ext>
            </a:extLst>
          </p:cNvPr>
          <p:cNvSpPr txBox="1"/>
          <p:nvPr/>
        </p:nvSpPr>
        <p:spPr>
          <a:xfrm>
            <a:off x="619673" y="772690"/>
            <a:ext cx="80567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Позвольте ребенку приобретать жизненный опыт, пусть даже не безболезненно, но самостоятельно!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признает только такой опыт, который он пережил лично. Ваш родительский опыт нередко оказывается лишенный ценности для ребенка.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C30465-4263-44E5-94FB-794FBBB1770E}"/>
              </a:ext>
            </a:extLst>
          </p:cNvPr>
          <p:cNvSpPr txBox="1"/>
          <p:nvPr/>
        </p:nvSpPr>
        <p:spPr>
          <a:xfrm>
            <a:off x="539551" y="3316059"/>
            <a:ext cx="813690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Играйте со своим ребенком!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уделяйте ребенку необходимое время, разговаривайте с ним так, как ему нравится.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в игровом образе помогут ребенку быстрее определиться и обрести себя в сложном мире человеческих взаимоотношений.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91134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096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Theme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2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154</Words>
  <Application>Microsoft Office PowerPoint</Application>
  <PresentationFormat>Экран (4:3)</PresentationFormat>
  <Paragraphs>13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Calibri</vt:lpstr>
      <vt:lpstr>Times New Roman</vt:lpstr>
      <vt:lpstr>Theme2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Кристина Федорова</cp:lastModifiedBy>
  <cp:revision>3</cp:revision>
  <dcterms:created xsi:type="dcterms:W3CDTF">2024-03-10T09:51:44Z</dcterms:created>
  <dcterms:modified xsi:type="dcterms:W3CDTF">2024-03-14T04:44:28Z</dcterms:modified>
  <cp:category/>
</cp:coreProperties>
</file>