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5361" r:id="rId1"/>
  </p:sldMasterIdLst>
  <p:notesMasterIdLst>
    <p:notesMasterId r:id="rId26"/>
  </p:notesMasterIdLst>
  <p:sldIdLst>
    <p:sldId id="262" r:id="rId2"/>
    <p:sldId id="2336" r:id="rId3"/>
    <p:sldId id="2515" r:id="rId4"/>
    <p:sldId id="2519" r:id="rId5"/>
    <p:sldId id="2523" r:id="rId6"/>
    <p:sldId id="2527" r:id="rId7"/>
    <p:sldId id="2531" r:id="rId8"/>
    <p:sldId id="2516" r:id="rId9"/>
    <p:sldId id="2520" r:id="rId10"/>
    <p:sldId id="2524" r:id="rId11"/>
    <p:sldId id="2528" r:id="rId12"/>
    <p:sldId id="2532" r:id="rId13"/>
    <p:sldId id="2517" r:id="rId14"/>
    <p:sldId id="2521" r:id="rId15"/>
    <p:sldId id="2525" r:id="rId16"/>
    <p:sldId id="2529" r:id="rId17"/>
    <p:sldId id="2533" r:id="rId18"/>
    <p:sldId id="2518" r:id="rId19"/>
    <p:sldId id="2522" r:id="rId20"/>
    <p:sldId id="2526" r:id="rId21"/>
    <p:sldId id="2530" r:id="rId22"/>
    <p:sldId id="2534" r:id="rId23"/>
    <p:sldId id="2535" r:id="rId24"/>
    <p:sldId id="2536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pos="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A50021"/>
    <a:srgbClr val="0000FF"/>
    <a:srgbClr val="CC6600"/>
    <a:srgbClr val="FF6600"/>
    <a:srgbClr val="FFFF99"/>
    <a:srgbClr val="990033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5" autoAdjust="0"/>
    <p:restoredTop sz="94660"/>
  </p:normalViewPr>
  <p:slideViewPr>
    <p:cSldViewPr>
      <p:cViewPr varScale="1">
        <p:scale>
          <a:sx n="82" d="100"/>
          <a:sy n="82" d="100"/>
        </p:scale>
        <p:origin x="1464" y="58"/>
      </p:cViewPr>
      <p:guideLst>
        <p:guide orient="horz" pos="384"/>
        <p:guide orient="horz" pos="4319"/>
        <p:guide pos="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1" tIns="46209" rIns="92421" bIns="46209" numCol="1" anchor="t" anchorCtr="0" compatLnSpc="1">
            <a:prstTxWarp prst="textNoShape">
              <a:avLst/>
            </a:prstTxWarp>
          </a:bodyPr>
          <a:lstStyle>
            <a:lvl1pPr defTabSz="923925" eaLnBrk="0" hangingPunct="0">
              <a:defRPr b="1">
                <a:solidFill>
                  <a:srgbClr val="FF3300"/>
                </a:solidFill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1" tIns="46209" rIns="92421" bIns="46209" numCol="1" anchor="t" anchorCtr="0" compatLnSpc="1">
            <a:prstTxWarp prst="textNoShape">
              <a:avLst/>
            </a:prstTxWarp>
          </a:bodyPr>
          <a:lstStyle>
            <a:lvl1pPr algn="r" defTabSz="923925" eaLnBrk="0" hangingPunct="0">
              <a:defRPr b="1">
                <a:solidFill>
                  <a:srgbClr val="FF3300"/>
                </a:solidFill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28688" y="684213"/>
            <a:ext cx="5005387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343400"/>
            <a:ext cx="503078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1" tIns="46209" rIns="92421" bIns="46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1" tIns="46209" rIns="92421" bIns="46209" numCol="1" anchor="b" anchorCtr="0" compatLnSpc="1">
            <a:prstTxWarp prst="textNoShape">
              <a:avLst/>
            </a:prstTxWarp>
          </a:bodyPr>
          <a:lstStyle>
            <a:lvl1pPr defTabSz="923925" eaLnBrk="0" hangingPunct="0">
              <a:defRPr b="1">
                <a:solidFill>
                  <a:srgbClr val="FF3300"/>
                </a:solidFill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3625"/>
            <a:ext cx="29733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1" tIns="46209" rIns="92421" bIns="46209" numCol="1" anchor="b" anchorCtr="0" compatLnSpc="1">
            <a:prstTxWarp prst="textNoShape">
              <a:avLst/>
            </a:prstTxWarp>
          </a:bodyPr>
          <a:lstStyle>
            <a:lvl1pPr algn="r" defTabSz="923925" eaLnBrk="0" hangingPunct="0">
              <a:defRPr b="1">
                <a:solidFill>
                  <a:srgbClr val="FF3300"/>
                </a:solidFill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fld id="{C62E8698-B9E0-447F-A420-F7A0BC2DA5AB}" type="slidenum">
              <a:rPr lang="zh-CN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5563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6175" y="684213"/>
            <a:ext cx="4570413" cy="34274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79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DC7D5-902C-4CE8-BC02-59FBA2F4F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3AE4EE-FCA1-453B-BE3D-EB918C6B6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FF8DDB-0A09-4E0F-807E-057C9DC6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492544-436E-4E5A-AD52-3777E6639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9CF481-435D-44C1-B57F-79DA5C36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982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1FAC19-890A-4EE5-B001-87CE081D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F8AF2B5-F0D2-4EF0-85FC-33FD5BCFCE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6AA3F8-C667-406B-A7B6-CF912FC11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45FD4E-8ACF-40A0-A069-A2E43BDE5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1D795B-DABF-40C8-820E-9DD7336F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7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9AC9849-8A5A-4885-8ED7-7FDD27404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F827FE-A7AC-401A-820D-AC10BAF47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96A680-2DCE-4196-A99C-B78594F1C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71B692-72FD-4E5B-907B-E55917E6A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EEC303-33D2-4D45-9AF2-38A282BE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842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 с рисункам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35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rtlCol="0" anchor="b">
            <a:normAutofit/>
          </a:bodyPr>
          <a:lstStyle>
            <a:lvl1pPr algn="ctr">
              <a:defRPr sz="3300" spc="-38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9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all" spc="38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85006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EA707-86FD-4969-B0E4-1C62BDB2B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BD4134-7D71-4572-8F88-EDB192000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47526D-4267-4C12-85F2-B7A5927FC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A52063-D9B9-431B-A125-D7E454646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7D140C-2408-491B-9318-E4AD84972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455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04DA0-7224-4B15-8574-1D0FB8174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EA204D-93A6-480A-9F02-38D2BB679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0566D1-36D5-4CF0-91BF-81DFA2668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74CCDA-279E-46CC-8B56-52D3F9F9D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669038-7A5A-4C2D-8029-37AEC4750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61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9C6BB-8028-4EF3-816C-C6AFDAF6E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F36611-F023-4474-A3A4-D623BB49CA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447396-C3C9-40CD-9E68-86D6EFC09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5C90EE-E818-4091-B02C-BDCB0F1B7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16DFD8-FD30-4C60-8766-2EFCE7C8B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FB5B6F-FE3D-4E81-B369-9F805F667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F628F-0CC2-4D04-B366-91508C716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2BADCA-85F2-47EF-A48F-79CE60D4D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E80181-634B-47D9-9723-5E7B85350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387E40-F099-48EE-8BE6-5D0BFCC746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54B2F2-1065-466E-8F17-7FCF2826DB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BF82358-378F-4736-B42A-F63050BE0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2CDB335-4DC1-4D3A-A18D-F1FEA7749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A0C37E3-7124-4066-A80E-12E6864D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0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3FA93-B4E9-4936-943B-F5603E729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3E5A00-40C0-4130-A4AF-362F15594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B90FC0-EE37-4C66-9F13-8B4A5DDA5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C097FD-DE42-4840-B026-552CE687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0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CB45013-596C-48A3-9BE4-CCB7B91A7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9E6807-49FE-439C-AC88-9A535FC11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E0D23E4-4171-4510-8AEB-3763B0E40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69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A5BC5-8174-4D7A-BF22-B5A16FF4E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3889EC-D84A-4911-9285-A71BBC3D7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5E74C0-3388-4A9E-AF50-E1C1C3493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106E60-20E7-4D41-A93E-1C528E56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743EF1-5D36-4C2A-8B95-CA7D8EFD3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A79343-7EBF-4C89-B0A8-20EB76D16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29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50DA7-7035-445B-8E14-B7C83E110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4C1F2F4-1CAE-4E48-967A-497D4A13E0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8E2A8A-7AA3-4296-98C2-72F30F0E84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268AAF-55D4-4906-A574-88E4A20DC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3E2693-B090-4540-8627-BC6F3AF8B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369B31-D575-4E71-8916-489B1E7DF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75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7CF570-0F27-44D4-85B3-FA244DEAA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3D59E2-4C33-4269-9BED-1F9670955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51B1B6-13A1-459A-9410-014BA85011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9953E-65CE-4E28-8DD5-F32D3AC279C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E3C0C7-88DC-47C0-BCF7-303C592E4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6BDA0E-E44E-4090-95C6-F40DC5703D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DF9E-D8A8-4E94-818C-97D9B0754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1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2" r:id="rId1"/>
    <p:sldLayoutId id="2147485363" r:id="rId2"/>
    <p:sldLayoutId id="2147485364" r:id="rId3"/>
    <p:sldLayoutId id="2147485365" r:id="rId4"/>
    <p:sldLayoutId id="2147485366" r:id="rId5"/>
    <p:sldLayoutId id="2147485367" r:id="rId6"/>
    <p:sldLayoutId id="2147485368" r:id="rId7"/>
    <p:sldLayoutId id="2147485369" r:id="rId8"/>
    <p:sldLayoutId id="2147485370" r:id="rId9"/>
    <p:sldLayoutId id="2147485371" r:id="rId10"/>
    <p:sldLayoutId id="2147485372" r:id="rId11"/>
    <p:sldLayoutId id="214748537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e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jpeg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0.xml"/><Relationship Id="rId17" Type="http://schemas.openxmlformats.org/officeDocument/2006/relationships/slide" Target="slide16.xml"/><Relationship Id="rId2" Type="http://schemas.openxmlformats.org/officeDocument/2006/relationships/audio" Target="../media/audio1.wav"/><Relationship Id="rId16" Type="http://schemas.openxmlformats.org/officeDocument/2006/relationships/slide" Target="slide15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9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8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13.xml"/><Relationship Id="rId14" Type="http://schemas.openxmlformats.org/officeDocument/2006/relationships/slide" Target="slide12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3.wav"/><Relationship Id="rId7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3.wav"/><Relationship Id="rId7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r>
              <a:rPr lang="ru-RU" altLang="zh-CN" dirty="0"/>
              <a:t>Викторина</a:t>
            </a:r>
            <a:br>
              <a:rPr lang="ru-RU" altLang="zh-CN" dirty="0"/>
            </a:br>
            <a:r>
              <a:rPr lang="ru-RU" altLang="zh-CN" dirty="0"/>
              <a:t>«Здоровье наше все!»</a:t>
            </a:r>
            <a:endParaRPr lang="ru-RU" dirty="0"/>
          </a:p>
        </p:txBody>
      </p:sp>
      <p:pic>
        <p:nvPicPr>
          <p:cNvPr id="7" name="Рисунок 6" descr="Два человека в тренажерном зале"/>
          <p:cNvPicPr>
            <a:picLocks noGrp="1" noChangeAspect="1"/>
          </p:cNvPicPr>
          <p:nvPr>
            <p:ph type="pic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8" name="Рисунок 7" descr="Зеленое яблоко и измерительная лента крупным планом"/>
          <p:cNvPicPr>
            <a:picLocks noGrp="1" noChangeAspect="1"/>
          </p:cNvPicPr>
          <p:nvPr>
            <p:ph type="pic" idx="1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 b="19"/>
          <a:stretch/>
        </p:blipFill>
        <p:spPr/>
      </p:pic>
      <p:pic>
        <p:nvPicPr>
          <p:cNvPr id="9" name="Рисунок 8" descr="Девушка и молодой человек на пробежке в зале"/>
          <p:cNvPicPr>
            <a:picLocks noGrp="1" noChangeAspect="1"/>
          </p:cNvPicPr>
          <p:nvPr>
            <p:ph type="pic" idx="12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 b="39"/>
          <a:stretch/>
        </p:blipFill>
        <p:spPr/>
      </p:pic>
      <p:pic>
        <p:nvPicPr>
          <p:cNvPr id="10" name="alborada-del-inka-circulo-de-la-amistad.mp3">
            <a:hlinkClick r:id="" action="ppaction://media"/>
            <a:extLst>
              <a:ext uri="{FF2B5EF4-FFF2-40B4-BE49-F238E27FC236}">
                <a16:creationId xmlns:a16="http://schemas.microsoft.com/office/drawing/2014/main" id="{9C2EA2C5-E399-4564-947E-5FD818BCCE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8525" y="1044388"/>
            <a:ext cx="457200" cy="457200"/>
          </a:xfrm>
          <a:prstGeom prst="rect">
            <a:avLst/>
          </a:prstGeom>
        </p:spPr>
      </p:pic>
      <p:pic>
        <p:nvPicPr>
          <p:cNvPr id="11" name="Picture 8" descr="https://www.downloadclipart.net/large/18070-start-service-pressed-design.png">
            <a:hlinkClick r:id="rId9" action="ppaction://hlinksldjump"/>
            <a:extLst>
              <a:ext uri="{FF2B5EF4-FFF2-40B4-BE49-F238E27FC236}">
                <a16:creationId xmlns:a16="http://schemas.microsoft.com/office/drawing/2014/main" id="{262B7F74-6667-45DC-8A7A-B72B5D4A2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14" y="6119952"/>
            <a:ext cx="1360479" cy="43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10412" y="791335"/>
              <a:ext cx="161775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Гигиена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71706" y="1656614"/>
            <a:ext cx="82378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этих крокодилов проглотил мочалку словно галку?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printonic.ru/uploads/images/2016/03/01/img_56d5834f9e30c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44261" y="3124208"/>
            <a:ext cx="1968498" cy="22628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s://avatarko.ru/img/kartinka/32/multfilm_krokodil_3173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704" y="3124208"/>
            <a:ext cx="1890000" cy="22628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s://i0.wp.com/nukadeti.ru/content/images/essence/tale/1757/158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2286" y="3160643"/>
            <a:ext cx="1707892" cy="22264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01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2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59514" y="606669"/>
            <a:ext cx="19736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Здоровье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зубов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706" y="1656614"/>
            <a:ext cx="82378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нужно положить на щетку, для чистоты зубов?</a:t>
            </a:r>
          </a:p>
        </p:txBody>
      </p:sp>
      <p:pic>
        <p:nvPicPr>
          <p:cNvPr id="29698" name="Picture 2" descr="https://beauty-neva.ru/upload/iblock/038/03816d154615f31d82661469a802a6f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646" y="3429000"/>
            <a:ext cx="2120431" cy="21230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lab-krasoty.ru/upload/iblock/25d/25dbd4694d35c864515a8147476afe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5241" y="3839733"/>
            <a:ext cx="216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s://beauty-neva.ru/upload/iblock/2fd/2fd7ec229e4c0e9aab2548b8ac690c8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564" y="3422088"/>
            <a:ext cx="2133544" cy="21299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24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2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184" y="814908"/>
            <a:ext cx="12202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Спорт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706" y="1656614"/>
            <a:ext cx="823780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Ноги и мышцы все время в движении —</a:t>
            </a:r>
            <a:b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не просто идёт человек.</a:t>
            </a:r>
            <a:b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Такие вот быстрые передвижения</a:t>
            </a:r>
            <a:b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называем коротко — … </a:t>
            </a:r>
          </a:p>
        </p:txBody>
      </p:sp>
      <p:pic>
        <p:nvPicPr>
          <p:cNvPr id="33794" name="Picture 2" descr="https://image.freepik.com/free-vector/cartoon-exercise-runing_77984-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32" y="4114782"/>
            <a:ext cx="2139010" cy="213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Тяпа\Desktop\вопо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8767" y="4190980"/>
            <a:ext cx="216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13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78352" y="791335"/>
              <a:ext cx="168187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</a:t>
              </a:r>
              <a:r>
                <a:rPr lang="ru-RU" sz="24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итание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71706" y="1656614"/>
            <a:ext cx="82378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лучше всего есть по утрам?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xn--80abnrcduerinl5h.xn--p1ai/images/produkciya/talinskay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406" y="2524635"/>
            <a:ext cx="2702875" cy="18000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Тяпа\Desktop\каша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0864" y="4587424"/>
            <a:ext cx="2698651" cy="18000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ttps://multivarenie.ru/images/multivarenie/2014/12/62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762" y="2524635"/>
            <a:ext cx="2714377" cy="18000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04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15783" y="791335"/>
              <a:ext cx="100700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ЗОЖ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304912" y="1544646"/>
            <a:ext cx="8381780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Очень нужен он нам всем, без него нельзя совсем.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каждому он в дом войдет, за собою позовет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уложит на кровать, глазки станет закрывать.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сильнее всех на свете! 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же это? Кто ответит? </a:t>
            </a:r>
          </a:p>
        </p:txBody>
      </p:sp>
      <p:pic>
        <p:nvPicPr>
          <p:cNvPr id="24578" name="Picture 2" descr="https://top10a.ru/wp-content/uploads/2019/12/4-138-scaled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2832" y="4405176"/>
            <a:ext cx="208721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Тяпа\Desktop\вопо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6440" y="4241697"/>
            <a:ext cx="216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38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726648" y="3276604"/>
            <a:ext cx="15279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Мыло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10412" y="791335"/>
              <a:ext cx="161775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Гигиена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1746" name="Picture 2" descr="https://avatars.mds.yandex.net/get-zen_doc/3324118/pub_5ede66d929de45204ee7cbf4_5ede684dea60f47e7150794b/scale_1200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5732" y="2601267"/>
            <a:ext cx="252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https://pp.userapi.com/mqN2fPLx0pbKzUasMWzFydt81Tk49OVt-e0e4w/I4foKuZB6l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732" y="4120831"/>
            <a:ext cx="1594109" cy="159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8" name="Picture 14" descr="https://sun9-72.userapi.com/c623929/v623929796/4f648/APvdkmKSlEk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5577" y="2601267"/>
            <a:ext cx="2879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 descr="https://drasler.ru/wp-content/uploads/2020/02/%D0%A4%D0%BE%D1%82%D0%BE-%D0%B1%D0%B0%D0%B1%D0%B0-%D1%8F%D0%B3%D0%B0-%D0%B8%D0%B7-%D0%BA%D1%83%D0%B7%D0%B8-004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11596" y="4181061"/>
            <a:ext cx="1633980" cy="153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71746" y="1524049"/>
            <a:ext cx="823780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помогло этим персонажам измениться??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1" name="Picture 3" descr="C:\Users\Тяпа\Desktop\вопос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6648" y="2832099"/>
            <a:ext cx="1527996" cy="15279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51311" y="5221005"/>
            <a:ext cx="12902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 </a:t>
            </a:r>
          </a:p>
        </p:txBody>
      </p:sp>
      <p:pic>
        <p:nvPicPr>
          <p:cNvPr id="15" name="Picture 3" descr="C:\Users\Тяпа\Desktop\вопос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365" y="4723753"/>
            <a:ext cx="1540280" cy="15402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1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0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59514" y="606669"/>
            <a:ext cx="19736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Здоровье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зубов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746" y="1524049"/>
            <a:ext cx="82378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врач лечит зубы?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pickimage.ru/wp-content/uploads/images/detskie/dentistprofession/stomatolog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5430" y="2438426"/>
            <a:ext cx="2594118" cy="25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https://stihi.ru/pics/2020/01/30/76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0647" y="3183358"/>
            <a:ext cx="2520000" cy="25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s://avatars.mds.yandex.net/get-zen_doc/51478/pub_5e3c762b992eb06ff7955e48_5e3c763570d425459873313c/scale_120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68" y="2438426"/>
            <a:ext cx="2251313" cy="25674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86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8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47151" y="4684915"/>
            <a:ext cx="27416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ЭСТАФЕТА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0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182" y="791334"/>
            <a:ext cx="12202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Спорт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057465" y="1550602"/>
            <a:ext cx="5268045" cy="206210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Соревнуемся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сноровке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Мяч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кидаем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скачем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ловко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Кувыркаемся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этом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Так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GB" sz="3200" b="1" i="0" strike="noStrike" normalizeH="0" baseline="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проход</a:t>
            </a:r>
            <a:r>
              <a:rPr kumimoji="0" lang="ru-RU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en-GB" sz="3200" b="1" i="0" strike="noStrike" normalizeH="0" baseline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т... </a:t>
            </a:r>
          </a:p>
        </p:txBody>
      </p:sp>
      <p:pic>
        <p:nvPicPr>
          <p:cNvPr id="35843" name="Picture 3" descr="http://34brschool.ru/images/clipart-passage-de-relais-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52" y="3850889"/>
            <a:ext cx="3877248" cy="25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51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78352" y="791335"/>
              <a:ext cx="168187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</a:t>
              </a:r>
              <a:r>
                <a:rPr lang="ru-RU" sz="24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итание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71706" y="1656614"/>
            <a:ext cx="82378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продукт богат  кальцием, важным для нашего организма?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shishonin.ru/wp-content/uploads/2020/07/Tvorog.max-1200x800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564" y="3132558"/>
            <a:ext cx="2398083" cy="180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static.price.ru/images/models/-/posadochniy/material-morkov-nantskaya-4/82f0281bc2a2de1bab3c9a04cb2edefd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34" y="3844208"/>
            <a:ext cx="2160000" cy="216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s://ezo4u.ru/wp-content/uploads/2015/03/1597814748_278024504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352" y="3089495"/>
            <a:ext cx="2398083" cy="180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19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15783" y="791335"/>
              <a:ext cx="100700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ЗОЖ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71706" y="1656614"/>
            <a:ext cx="823780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быть стройным и красивым, не ешьте сладости и булки.</a:t>
            </a:r>
          </a:p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Спать вовремя ложитесь, а еще</a:t>
            </a:r>
          </a:p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Идите всей семьёй вы на…..</a:t>
            </a:r>
          </a:p>
        </p:txBody>
      </p:sp>
      <p:pic>
        <p:nvPicPr>
          <p:cNvPr id="25602" name="Picture 2" descr="https://image.freepik.com/free-vector/happy-family-in-the-park-with-flat-design_23-214782666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17843" y="4267178"/>
            <a:ext cx="1762540" cy="206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Тяпа\Desktop\вопо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113" y="4170229"/>
            <a:ext cx="216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1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"/>
          <p:cNvSpPr>
            <a:spLocks noGrp="1"/>
          </p:cNvSpPr>
          <p:nvPr>
            <p:ph type="title" idx="4294967295"/>
          </p:nvPr>
        </p:nvSpPr>
        <p:spPr>
          <a:xfrm>
            <a:off x="152400" y="76200"/>
            <a:ext cx="8991600" cy="66357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ru-RU" altLang="en-US"/>
            </a:br>
            <a:endParaRPr lang="ru-RU" altLang="en-US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947013"/>
              </p:ext>
            </p:extLst>
          </p:nvPr>
        </p:nvGraphicFramePr>
        <p:xfrm>
          <a:off x="533506" y="914466"/>
          <a:ext cx="8153290" cy="54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0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06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06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5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54096"/>
              </p:ext>
            </p:extLst>
          </p:nvPr>
        </p:nvGraphicFramePr>
        <p:xfrm>
          <a:off x="533506" y="152486"/>
          <a:ext cx="8153185" cy="6400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630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0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0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0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38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Питание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ЗОЖ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Гигиена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Здоровье зубов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Спорт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1">
            <a:hlinkClick r:id="rId3" action="ppaction://hlinksldjump"/>
          </p:cNvPr>
          <p:cNvSpPr/>
          <p:nvPr/>
        </p:nvSpPr>
        <p:spPr>
          <a:xfrm>
            <a:off x="914496" y="1123496"/>
            <a:ext cx="914376" cy="95130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3" name="2">
            <a:hlinkClick r:id="rId4" action="ppaction://hlinksldjump"/>
          </p:cNvPr>
          <p:cNvSpPr/>
          <p:nvPr/>
        </p:nvSpPr>
        <p:spPr>
          <a:xfrm>
            <a:off x="2459864" y="1110971"/>
            <a:ext cx="914376" cy="95130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4" name="3">
            <a:hlinkClick r:id="rId5" action="ppaction://hlinksldjump"/>
          </p:cNvPr>
          <p:cNvSpPr/>
          <p:nvPr/>
        </p:nvSpPr>
        <p:spPr>
          <a:xfrm>
            <a:off x="4152910" y="1110972"/>
            <a:ext cx="914376" cy="95130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5" name="4">
            <a:hlinkClick r:id="rId6" action="ppaction://hlinksldjump"/>
          </p:cNvPr>
          <p:cNvSpPr/>
          <p:nvPr/>
        </p:nvSpPr>
        <p:spPr>
          <a:xfrm>
            <a:off x="5779640" y="1120130"/>
            <a:ext cx="914376" cy="95130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6" name="5">
            <a:hlinkClick r:id="rId7" action="ppaction://hlinksldjump"/>
          </p:cNvPr>
          <p:cNvSpPr/>
          <p:nvPr/>
        </p:nvSpPr>
        <p:spPr>
          <a:xfrm>
            <a:off x="7429421" y="1120131"/>
            <a:ext cx="914376" cy="95130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8" name="6">
            <a:hlinkClick r:id="rId8" action="ppaction://hlinksldjump"/>
          </p:cNvPr>
          <p:cNvSpPr/>
          <p:nvPr/>
        </p:nvSpPr>
        <p:spPr>
          <a:xfrm>
            <a:off x="914568" y="2462906"/>
            <a:ext cx="914376" cy="951301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9" name="11">
            <a:hlinkClick r:id="rId9" action="ppaction://hlinksldjump"/>
          </p:cNvPr>
          <p:cNvSpPr/>
          <p:nvPr/>
        </p:nvSpPr>
        <p:spPr>
          <a:xfrm>
            <a:off x="914568" y="3798648"/>
            <a:ext cx="914376" cy="95130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0" name="16">
            <a:hlinkClick r:id="rId10" action="ppaction://hlinksldjump"/>
          </p:cNvPr>
          <p:cNvSpPr/>
          <p:nvPr/>
        </p:nvSpPr>
        <p:spPr>
          <a:xfrm>
            <a:off x="914496" y="5181554"/>
            <a:ext cx="914376" cy="9513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1" name="7">
            <a:hlinkClick r:id="rId11" action="ppaction://hlinksldjump"/>
          </p:cNvPr>
          <p:cNvSpPr/>
          <p:nvPr/>
        </p:nvSpPr>
        <p:spPr>
          <a:xfrm>
            <a:off x="2459864" y="2462906"/>
            <a:ext cx="914376" cy="951301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2" name="8">
            <a:hlinkClick r:id="rId12" action="ppaction://hlinksldjump"/>
          </p:cNvPr>
          <p:cNvSpPr/>
          <p:nvPr/>
        </p:nvSpPr>
        <p:spPr>
          <a:xfrm>
            <a:off x="4152910" y="2462906"/>
            <a:ext cx="914376" cy="951301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9">
            <a:hlinkClick r:id="rId13" action="ppaction://hlinksldjump"/>
          </p:cNvPr>
          <p:cNvSpPr/>
          <p:nvPr/>
        </p:nvSpPr>
        <p:spPr>
          <a:xfrm>
            <a:off x="5779640" y="2462906"/>
            <a:ext cx="914376" cy="951301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4" name="10">
            <a:hlinkClick r:id="rId14" action="ppaction://hlinksldjump"/>
          </p:cNvPr>
          <p:cNvSpPr/>
          <p:nvPr/>
        </p:nvSpPr>
        <p:spPr>
          <a:xfrm>
            <a:off x="7464105" y="2462906"/>
            <a:ext cx="914376" cy="951301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2">
            <a:hlinkClick r:id="rId15" action="ppaction://hlinksldjump"/>
          </p:cNvPr>
          <p:cNvSpPr/>
          <p:nvPr/>
        </p:nvSpPr>
        <p:spPr>
          <a:xfrm>
            <a:off x="2493138" y="3805256"/>
            <a:ext cx="914376" cy="95130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3">
            <a:hlinkClick r:id="rId16" action="ppaction://hlinksldjump"/>
          </p:cNvPr>
          <p:cNvSpPr/>
          <p:nvPr/>
        </p:nvSpPr>
        <p:spPr>
          <a:xfrm>
            <a:off x="4152910" y="3805256"/>
            <a:ext cx="914376" cy="95130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4">
            <a:hlinkClick r:id="rId17" action="ppaction://hlinksldjump"/>
          </p:cNvPr>
          <p:cNvSpPr/>
          <p:nvPr/>
        </p:nvSpPr>
        <p:spPr>
          <a:xfrm>
            <a:off x="5779640" y="3798648"/>
            <a:ext cx="914376" cy="95130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5">
            <a:hlinkClick r:id="rId18" action="ppaction://hlinksldjump"/>
          </p:cNvPr>
          <p:cNvSpPr/>
          <p:nvPr/>
        </p:nvSpPr>
        <p:spPr>
          <a:xfrm>
            <a:off x="7429421" y="3798648"/>
            <a:ext cx="914376" cy="95130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17">
            <a:hlinkClick r:id="rId19" action="ppaction://hlinksldjump"/>
          </p:cNvPr>
          <p:cNvSpPr/>
          <p:nvPr/>
        </p:nvSpPr>
        <p:spPr>
          <a:xfrm>
            <a:off x="2493210" y="5181553"/>
            <a:ext cx="914376" cy="9513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18">
            <a:hlinkClick r:id="rId20" action="ppaction://hlinksldjump"/>
          </p:cNvPr>
          <p:cNvSpPr/>
          <p:nvPr/>
        </p:nvSpPr>
        <p:spPr>
          <a:xfrm>
            <a:off x="4146356" y="5163102"/>
            <a:ext cx="914376" cy="9513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19">
            <a:hlinkClick r:id="rId21" action="ppaction://hlinksldjump"/>
          </p:cNvPr>
          <p:cNvSpPr/>
          <p:nvPr/>
        </p:nvSpPr>
        <p:spPr>
          <a:xfrm>
            <a:off x="5826095" y="5163103"/>
            <a:ext cx="914376" cy="9513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0">
            <a:hlinkClick r:id="rId22" action="ppaction://hlinksldjump"/>
          </p:cNvPr>
          <p:cNvSpPr/>
          <p:nvPr/>
        </p:nvSpPr>
        <p:spPr>
          <a:xfrm>
            <a:off x="7464105" y="5181554"/>
            <a:ext cx="914376" cy="9513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3810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3810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10412" y="791335"/>
              <a:ext cx="161775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Гигиена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65123" y="1563898"/>
            <a:ext cx="853417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Возле зеркала на полке поселился хитрый ёж.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ним расчешешь куклу Катю 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косичку заплетёшь.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Станет модною причёска,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трудится…</a:t>
            </a:r>
          </a:p>
        </p:txBody>
      </p:sp>
      <p:pic>
        <p:nvPicPr>
          <p:cNvPr id="28674" name="Picture 2" descr="https://domoteka-market.ru/upload/iblock/d31/d31713b91eb6cc887268800af495e7c7_4898030db0d2b7bfec86a064976f7c8e_resiz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38" y="3997159"/>
            <a:ext cx="2104792" cy="20766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s://ezhepedia.ru/images/5/51/%D0%81%D0%B6%D0%B8%D0%BA%D0%B8_%D0%95%D0%BB%D0%B5%D0%BD%D1%8B_%D0%95%D1%80%D1%91%D0%BC%D0%B8%D0%BD%D0%BE%D0%B9_19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412" y="4026940"/>
            <a:ext cx="2229656" cy="207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https://img.anews.com/media/gallery/106495745/17023769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8772" y="4026940"/>
            <a:ext cx="2259287" cy="204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084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2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59514" y="606669"/>
            <a:ext cx="19736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Здоровье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зубов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123" y="1563898"/>
            <a:ext cx="85341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из этих продуктов полезен для зубов?</a:t>
            </a:r>
          </a:p>
        </p:txBody>
      </p:sp>
      <p:pic>
        <p:nvPicPr>
          <p:cNvPr id="36868" name="Picture 4" descr="https://yt3.ggpht.com/ytc/AAUvwniwFqWCd9s77HH5EkVJ2mbhOP663vnIL0emjl-L=s900-c-k-c0x00ffffff-no-rj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110" y="2508040"/>
            <a:ext cx="2304634" cy="230463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s://st2.depositphotos.com/1642482/6326/i/950/depositphotos_63260565-stock-photo-lemo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554" y="2514624"/>
            <a:ext cx="2298050" cy="22980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https://doclvs.ru/medpop9/imoreh/im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721" y="4199400"/>
            <a:ext cx="2846979" cy="18959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6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8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26922" y="791335"/>
              <a:ext cx="18473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184" y="791334"/>
            <a:ext cx="12202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Спорт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123" y="1563898"/>
            <a:ext cx="853417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Этот праздник мил для нас,</a:t>
            </a:r>
            <a:b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в четыре года раз,</a:t>
            </a:r>
            <a:b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спортсменам всем отрада -</a:t>
            </a:r>
            <a:b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Началась ...</a:t>
            </a:r>
          </a:p>
        </p:txBody>
      </p:sp>
      <p:pic>
        <p:nvPicPr>
          <p:cNvPr id="37890" name="Picture 2" descr="http://dkmagistral.ru/wp-content/uploads/2017/05/m-olimpiad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2800" y="3962386"/>
            <a:ext cx="2358888" cy="21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Тяпа\Desktop\вопо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476" y="3671082"/>
            <a:ext cx="2683469" cy="26834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90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912" y="381080"/>
            <a:ext cx="3809900" cy="5562454"/>
          </a:xfrm>
        </p:spPr>
        <p:txBody>
          <a:bodyPr/>
          <a:lstStyle/>
          <a:p>
            <a:pPr indent="457200"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 здоровье сохранить,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Организм свой укрепить,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Знает вся моя семья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Должен быть режим у дня.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Следует, ребята, знать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всем подольше спать.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 а утром не лениться —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зарядку становиться!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Чистить зубы, умываться,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почаще улыбаться,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Закаляться, и тогда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страшна тебе хандра.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У здоровья есть враги,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ними дружбы не води!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Среди них тихоня лень,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ней борись ты каждый день.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4253" y="533476"/>
            <a:ext cx="373370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Чтобы ни один микроб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попал случайно в рот,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Руки мыть перед едой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мылом и водой.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Кушать овощи и фрукты,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Рыбу, молокопродукты —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Вот полезная еда,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Витаминами полна!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На прогулку выходи,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Свежим воздухом дыши.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Только помни при уходе: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Одеваться по погоде!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Ну, а если уж случилось: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Разболеться получилось,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Знай, к врачу тебе пора.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поможет нам всегда!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 bwMode="auto">
          <a:xfrm>
            <a:off x="7823579" y="6010007"/>
            <a:ext cx="685782" cy="609584"/>
          </a:xfrm>
          <a:prstGeom prst="actionButtonForwardNext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018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s-raduga.bel.prosadiki.ru/media/2020/08/14/1256546131/203458912_8ba2dea05c0a0cea7bcff563b1d32375_8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94" y="838268"/>
            <a:ext cx="7467564" cy="560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3787" y="304882"/>
            <a:ext cx="5261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 справились!</a:t>
            </a:r>
          </a:p>
        </p:txBody>
      </p:sp>
    </p:spTree>
    <p:extLst>
      <p:ext uri="{BB962C8B-B14F-4D97-AF65-F5344CB8AC3E}">
        <p14:creationId xmlns:p14="http://schemas.microsoft.com/office/powerpoint/2010/main" val="398839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2" name="Овал 1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78352" y="791335"/>
              <a:ext cx="168187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</a:t>
              </a:r>
              <a:r>
                <a:rPr lang="ru-RU" sz="24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итание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12918" y="1752644"/>
            <a:ext cx="83181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Какую пищу можно назвать полезной?</a:t>
            </a:r>
          </a:p>
        </p:txBody>
      </p:sp>
      <p:pic>
        <p:nvPicPr>
          <p:cNvPr id="17410" name="Picture 2" descr="https://otgipertonii.ru/wp-content/uploads/2018/06/frukty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918" y="3733792"/>
            <a:ext cx="2499874" cy="162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mages.wallpaperscraft.ru/image/konfety_raznotsvetnyj_yarkij_113429_1366x76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0436" y="2888970"/>
            <a:ext cx="2499874" cy="162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s2.best-wallpaper.net/wallpaper/1600x1200/1808/Delicious-food-muffin-cakes-croissants_1600x120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760" y="3669121"/>
            <a:ext cx="2400239" cy="162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546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spinolog.ru/upload/content/55b6111932fbf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33822" y="4499567"/>
            <a:ext cx="193481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2" name="Овал 1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715783" y="791335"/>
              <a:ext cx="100700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ЗОЖ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063618" y="1600248"/>
            <a:ext cx="713712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Утром раньше поднимайся,</a:t>
            </a:r>
          </a:p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Бегай, прыгай, отжимайся.</a:t>
            </a:r>
          </a:p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здоровья, для порядка</a:t>
            </a:r>
          </a:p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Людям всем нужна … </a:t>
            </a:r>
          </a:p>
        </p:txBody>
      </p:sp>
      <p:pic>
        <p:nvPicPr>
          <p:cNvPr id="20482" name="Picture 2" descr="https://stihi.ru/pics/2020/09/16/29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881" y="4365444"/>
            <a:ext cx="2028594" cy="20285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50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2" name="Овал 1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10412" y="791335"/>
              <a:ext cx="161775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Гигиена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6626" name="Picture 2" descr="https://vstroyka-solo.ru/photo/17599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960" y="2733275"/>
            <a:ext cx="2162084" cy="21620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s://medvedshop.ru/wa-data/public/shop/products/78/44/64478/images/35723/35723.750x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38" y="4114782"/>
            <a:ext cx="2409034" cy="19053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s://bestkanc.ru/uploads/product/48500/48542/thumbs/2x_70_856147_2.jpg"/>
          <p:cNvPicPr>
            <a:picLocks noChangeAspect="1" noChangeArrowheads="1"/>
          </p:cNvPicPr>
          <p:nvPr/>
        </p:nvPicPr>
        <p:blipFill rotWithShape="1">
          <a:blip r:embed="rId6"/>
          <a:srcRect/>
          <a:stretch/>
        </p:blipFill>
        <p:spPr bwMode="auto">
          <a:xfrm>
            <a:off x="436908" y="-114288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s://bestkanc.ru/uploads/product/48500/48542/thumbs/2x_70_856147_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984" y="2733275"/>
            <a:ext cx="2057346" cy="21620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23578" y="1676446"/>
            <a:ext cx="79630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Выберите предмет  личной гигиены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7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8714" y="520288"/>
            <a:ext cx="2004417" cy="1003761"/>
            <a:chOff x="228714" y="520288"/>
            <a:chExt cx="2004417" cy="1003761"/>
          </a:xfrm>
        </p:grpSpPr>
        <p:sp>
          <p:nvSpPr>
            <p:cNvPr id="2" name="Овал 1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59514" y="606669"/>
              <a:ext cx="1973617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Здоровье </a:t>
              </a:r>
            </a:p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зубов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33506" y="1557316"/>
            <a:ext cx="81711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раз в день необходимо чистить зубы?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914496" y="3733792"/>
            <a:ext cx="1752554" cy="1523960"/>
            <a:chOff x="914496" y="3733792"/>
            <a:chExt cx="1752554" cy="1523960"/>
          </a:xfrm>
        </p:grpSpPr>
        <p:sp>
          <p:nvSpPr>
            <p:cNvPr id="6" name="Скругленный прямоугольник 5"/>
            <p:cNvSpPr/>
            <p:nvPr/>
          </p:nvSpPr>
          <p:spPr bwMode="auto">
            <a:xfrm>
              <a:off x="914496" y="3733792"/>
              <a:ext cx="1752554" cy="1523960"/>
            </a:xfrm>
            <a:prstGeom prst="roundRect">
              <a:avLst/>
            </a:prstGeom>
            <a:solidFill>
              <a:srgbClr val="FF99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>
                <a:ln>
                  <a:noFill/>
                </a:ln>
                <a:solidFill>
                  <a:srgbClr val="FF99CC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23712" y="4034107"/>
              <a:ext cx="534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791168" y="3733792"/>
            <a:ext cx="1752554" cy="1523960"/>
            <a:chOff x="914496" y="3733792"/>
            <a:chExt cx="1752554" cy="1523960"/>
          </a:xfrm>
        </p:grpSpPr>
        <p:sp>
          <p:nvSpPr>
            <p:cNvPr id="11" name="Скругленный прямоугольник 10"/>
            <p:cNvSpPr/>
            <p:nvPr/>
          </p:nvSpPr>
          <p:spPr bwMode="auto">
            <a:xfrm>
              <a:off x="914496" y="3733792"/>
              <a:ext cx="1752554" cy="1523960"/>
            </a:xfrm>
            <a:prstGeom prst="round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>
                <a:ln>
                  <a:noFill/>
                </a:ln>
                <a:solidFill>
                  <a:srgbClr val="FF99CC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523712" y="4034107"/>
              <a:ext cx="534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3</a:t>
              </a:r>
              <a:endPara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429030" y="3424527"/>
            <a:ext cx="1752554" cy="1523960"/>
            <a:chOff x="914496" y="3733792"/>
            <a:chExt cx="1752554" cy="1523960"/>
          </a:xfrm>
          <a:solidFill>
            <a:srgbClr val="00B0F0"/>
          </a:solidFill>
        </p:grpSpPr>
        <p:sp>
          <p:nvSpPr>
            <p:cNvPr id="14" name="Скругленный прямоугольник 13"/>
            <p:cNvSpPr/>
            <p:nvPr/>
          </p:nvSpPr>
          <p:spPr bwMode="auto">
            <a:xfrm>
              <a:off x="914496" y="3733792"/>
              <a:ext cx="1752554" cy="1523960"/>
            </a:xfrm>
            <a:prstGeom prst="round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>
                <a:ln>
                  <a:noFill/>
                </a:ln>
                <a:solidFill>
                  <a:srgbClr val="FF99CC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523712" y="4034107"/>
              <a:ext cx="534121" cy="923330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</a:t>
              </a:r>
              <a:endPara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6" name="Управляющая кнопка: домой 15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58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2" name="Овал 1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36219" y="791335"/>
              <a:ext cx="122020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Спорт</a:t>
              </a:r>
            </a:p>
          </p:txBody>
        </p:sp>
      </p:grpSp>
      <p:pic>
        <p:nvPicPr>
          <p:cNvPr id="32770" name="Picture 2" descr="Футбольный мяч ATEMI ATTACK 00000136423 белый/синий/голубой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6862" y="4571970"/>
            <a:ext cx="1603049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ravta.ru/upload/iblock/8dd/8ddd889bb83d152e48fe5fbfc183ae8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60" y="3184808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s://vseznaiki-shop.ru/wa-data/public/shop/products/61/36/173661/images/195554/195554.97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288" y="4571970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https://ekb.mirhvost.ru/upload/iblock/4bc/4bcfd7d3ae17ba05a940fb693b996414.jpe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3734" y="3138430"/>
            <a:ext cx="1620000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3506" y="1752644"/>
            <a:ext cx="81711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обычный футбольный мяч.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36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27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78352" y="791335"/>
              <a:ext cx="168187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</a:t>
              </a:r>
              <a:r>
                <a:rPr lang="ru-RU" sz="24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итание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71706" y="1656614"/>
            <a:ext cx="8237802" cy="12191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продукт приносит наибольший вред организму?</a:t>
            </a:r>
          </a:p>
        </p:txBody>
      </p:sp>
      <p:pic>
        <p:nvPicPr>
          <p:cNvPr id="19458" name="Picture 2" descr="https://news-r.ru/upload/iblock/69a/69a4d7e2f5cfd1e296d3fc7f0dec2a1b/8e94d0cbf50a19721828ba5024f9b75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71" y="3177189"/>
            <a:ext cx="2700000" cy="180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cdn23.img.ria.ru/images/151312/34/1513123426_0:0:5312:3545_1440x900_80_0_1_7a8522371f3ef37f2d9f1a5f8aef256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2044" y="4419574"/>
            <a:ext cx="2697125" cy="180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lozhka-povarezhka.ru/wp-content/uploads/2019/02/gotovka-myasa-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960" y="3177203"/>
            <a:ext cx="2700000" cy="1800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59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meh-minona-na-opoveschenie-sms-57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14" y="520288"/>
            <a:ext cx="1981148" cy="1003761"/>
            <a:chOff x="228714" y="520288"/>
            <a:chExt cx="1981148" cy="1003761"/>
          </a:xfrm>
        </p:grpSpPr>
        <p:sp>
          <p:nvSpPr>
            <p:cNvPr id="3" name="Овал 2"/>
            <p:cNvSpPr/>
            <p:nvPr/>
          </p:nvSpPr>
          <p:spPr bwMode="auto">
            <a:xfrm>
              <a:off x="228714" y="520288"/>
              <a:ext cx="1981148" cy="1003761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tx1">
                  <a:gamma/>
                  <a:shade val="60000"/>
                  <a:invGamma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15783" y="791335"/>
              <a:ext cx="100700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ЗОЖ</a:t>
              </a:r>
              <a:endPara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990694" y="1756001"/>
            <a:ext cx="7137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72214" y="1565431"/>
            <a:ext cx="619310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Болеть мне некогда, друзья,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футбол, хоккей играю я.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очень я собою горд,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дарит мне  здоровье…</a:t>
            </a:r>
          </a:p>
        </p:txBody>
      </p:sp>
      <p:pic>
        <p:nvPicPr>
          <p:cNvPr id="23554" name="Picture 2" descr="https://static.vecteezy.com/system/resources/previews/000/417/772/original/vector-children-doing-different-kind-of-sport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8767" y="4190980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Тяпа\Desktop\вопо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8767" y="4190980"/>
            <a:ext cx="216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 bwMode="auto">
          <a:xfrm>
            <a:off x="8077108" y="5867336"/>
            <a:ext cx="653985" cy="533386"/>
          </a:xfrm>
          <a:prstGeom prst="actionButtonHome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97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ee012505615fcbe80b29caea7edd9318b03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157255776</TotalTime>
  <Pages>0</Pages>
  <Words>275</Words>
  <Characters>0</Characters>
  <Application>Microsoft Office PowerPoint</Application>
  <DocSecurity>0</DocSecurity>
  <PresentationFormat>Экран (4:3)</PresentationFormat>
  <Lines>0</Lines>
  <Paragraphs>94</Paragraphs>
  <Slides>24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华文细黑</vt:lpstr>
      <vt:lpstr>Arial</vt:lpstr>
      <vt:lpstr>Calibri</vt:lpstr>
      <vt:lpstr>Calibri Light</vt:lpstr>
      <vt:lpstr>Times New Roman</vt:lpstr>
      <vt:lpstr>Тема Office</vt:lpstr>
      <vt:lpstr>Викторина «Здоровье наше все!»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Чтоб здоровье сохранить, Организм свой укрепить, Знает вся моя семья Должен быть режим у дня.        Следует, ребята, знать Нужно всем подольше спать. Ну а утром не лениться — На зарядку становиться!       Чистить зубы, умываться, И почаще улыбаться, Закаляться, и тогда Не страшна тебе хандра.       У здоровья есть враги, С ними дружбы не води! Среди них тихоня лень, С ней борись ты каждый день. </vt:lpstr>
      <vt:lpstr>Презентация PowerPoint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Тяпа</dc:creator>
  <cp:lastModifiedBy>mraad2012@mail.ru</cp:lastModifiedBy>
  <cp:revision>8981</cp:revision>
  <cp:lastPrinted>1899-12-30T00:00:00Z</cp:lastPrinted>
  <dcterms:created xsi:type="dcterms:W3CDTF">2003-03-31T10:50:51Z</dcterms:created>
  <dcterms:modified xsi:type="dcterms:W3CDTF">2024-03-14T10:18:02Z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1033-8.1.0.3018</vt:lpwstr>
  </property>
</Properties>
</file>