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3" r:id="rId5"/>
    <p:sldId id="274" r:id="rId6"/>
    <p:sldId id="259" r:id="rId7"/>
    <p:sldId id="275" r:id="rId8"/>
    <p:sldId id="286" r:id="rId9"/>
    <p:sldId id="261" r:id="rId10"/>
    <p:sldId id="257" r:id="rId11"/>
    <p:sldId id="288" r:id="rId12"/>
    <p:sldId id="276" r:id="rId13"/>
    <p:sldId id="279" r:id="rId14"/>
    <p:sldId id="278" r:id="rId15"/>
    <p:sldId id="277" r:id="rId16"/>
    <p:sldId id="280" r:id="rId17"/>
    <p:sldId id="263" r:id="rId18"/>
    <p:sldId id="262" r:id="rId19"/>
    <p:sldId id="281" r:id="rId20"/>
    <p:sldId id="268" r:id="rId21"/>
    <p:sldId id="282" r:id="rId22"/>
    <p:sldId id="269" r:id="rId23"/>
    <p:sldId id="287" r:id="rId24"/>
    <p:sldId id="283" r:id="rId25"/>
    <p:sldId id="284" r:id="rId26"/>
    <p:sldId id="265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28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08FD34-F6D4-4ED5-8929-D5193D03E1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9606C76-E03F-4780-978F-F1319D5F5C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ED3FFF-02E8-4D55-A07E-61D9CCF28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E70B-49F6-4795-9968-36E1DC87B73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9B244B-D002-4402-8DA2-E7942B888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FFCC84-0451-412B-8B4F-F9197D157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9498C-BC9D-44B6-9833-DA78878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504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464F14-FCEF-4352-979B-B58C0495D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6531E46-1AC5-4A4C-8CFF-3E2B258974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1CE3B4-D0B7-4ED0-8E0F-CDC2A77F9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E70B-49F6-4795-9968-36E1DC87B73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82F452-1D51-4685-B91E-4C5D16FC9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674547-1C98-4B47-B49B-BAD998ABC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9498C-BC9D-44B6-9833-DA78878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691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A76AE42-D232-48D8-95AC-55E91B4B51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750E08-F9BE-43B4-B912-0AF6A520D6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DFCC5A-9B64-47A2-90C3-12E569510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E70B-49F6-4795-9968-36E1DC87B73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556DCE-29E7-4AFE-B671-51AF2F1C6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9CC5EF-A207-4533-AB34-FAA87E6F7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9498C-BC9D-44B6-9833-DA78878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163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C802FC-3E5A-4E26-A5A8-CED695D61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D46C8B-F1D1-46ED-B14A-AD5BA5666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A83515-AC8A-4717-9878-530D6B506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E70B-49F6-4795-9968-36E1DC87B73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027108-2DFA-4666-8BED-891CA8A5C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E32B72-59EC-446B-8615-672B1BE9C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9498C-BC9D-44B6-9833-DA78878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619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DBF9DE-E0E9-4980-A1DB-4417DB992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27BF64-EB1F-41AF-AB26-58A5090C11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9DE512-F850-4F9E-94D0-54B967CE6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E70B-49F6-4795-9968-36E1DC87B73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0FAAC9-9CA4-4AFE-9707-E3725CA16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082B45-2DED-4154-8A5F-C98CC8469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9498C-BC9D-44B6-9833-DA78878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20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092E32-4511-47F5-AA03-AB37F4996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18A2D0-2564-4CBB-9820-16A45F5E30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5A2B4BC-3471-4E22-9BA0-9A9F4DF31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CE48E1-229C-4B3D-A137-ADC0F7868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E70B-49F6-4795-9968-36E1DC87B73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5D95A4-21D7-43D4-9020-F3B12392C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D75BE57-140F-4BC4-9B10-F1407C156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9498C-BC9D-44B6-9833-DA78878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11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70B56D-CFBA-4708-BD43-77FCA3B94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F88432-64D6-4A4F-BCE6-C0A334DCDA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7CA6444-22FD-4F53-8591-B2BA347D7C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C6CFB0F-2AAF-4E14-910D-3A81679E19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8283F96-6D6A-47B4-81F3-8C38762A1C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14CE6BF-069C-4D0F-821C-2825FD75D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E70B-49F6-4795-9968-36E1DC87B73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43E212F-5F81-4AEF-AFB6-EE5AB88C4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CC9A82F-B588-4441-85BC-FA6FC9650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9498C-BC9D-44B6-9833-DA78878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361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3F1BCC-2B1D-42C7-8A31-4C0877063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B7FFD89-ABD7-471D-A7BB-4F0FC7868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E70B-49F6-4795-9968-36E1DC87B73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F5A750F-2ED9-4E56-830D-C27C09DE8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B423E87-A685-4424-9E05-29DD82B50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9498C-BC9D-44B6-9833-DA78878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401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78BC1B9-C47A-44E7-85B5-497B316BA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E70B-49F6-4795-9968-36E1DC87B73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E5911CA-469B-4455-9D3C-02B0B5612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F58A750-9DB5-48D0-B0A0-41FC1E98E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9498C-BC9D-44B6-9833-DA78878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27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49DC16-3244-4783-9E1D-E417276A8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092C78-CB9E-49AD-A472-8337252F8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C18B71A-E151-452C-92F6-ABB31C7B5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3669A2F-D796-42C1-B069-61B82D791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E70B-49F6-4795-9968-36E1DC87B73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A91BC69-5D87-4137-88C6-17B6699C3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67ACBC-48A8-45EF-AB7E-B822C4121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9498C-BC9D-44B6-9833-DA78878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805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3476DC-9A76-4F1B-8D4A-E8B616D93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75AD107-55B3-4A93-B4DF-08972FD9EA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53B89A-F556-4CF0-9F2E-F9AAD313AA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5B2A86F-8ECE-40C8-A10E-32613F5D0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E70B-49F6-4795-9968-36E1DC87B73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0B9625-45C7-4BC9-AA0A-0218BC7F9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909F02-0E46-4A6D-ABD3-7AB0F8B7F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9498C-BC9D-44B6-9833-DA78878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259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B51EBF-8B16-4A81-A623-B9469AB6E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DA01F0-BA2D-4457-959E-4A983C4F0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59390B-BB34-4015-8B16-382647896F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9E70B-49F6-4795-9968-36E1DC87B73E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A26CC6-6ADD-49B2-87B5-2F5B1FCB98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E89FF0-CB11-45F8-AEAA-60E58B9583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9498C-BC9D-44B6-9833-DA78878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199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A4F0D1-7820-47A3-8641-1FCAB3FBCA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06400"/>
            <a:ext cx="9144000" cy="238760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«Одуванчик – красивый  цветок или сорняк»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C48E57-B307-4DC0-AEBA-C05220A15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646" y="2953285"/>
            <a:ext cx="4106707" cy="34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013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7FF9F3-F70A-4429-8527-D0A74818F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962" y="554992"/>
            <a:ext cx="4483257" cy="5977677"/>
          </a:xfrm>
          <a:prstGeom prst="rect">
            <a:avLst/>
          </a:prstGeo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7B8CA106-792B-4CC1-B198-1AF5118009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76" y="1253331"/>
            <a:ext cx="6014808" cy="4351338"/>
          </a:xfrm>
        </p:spPr>
      </p:pic>
    </p:spTree>
    <p:extLst>
      <p:ext uri="{BB962C8B-B14F-4D97-AF65-F5344CB8AC3E}">
        <p14:creationId xmlns:p14="http://schemas.microsoft.com/office/powerpoint/2010/main" val="2295174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1374A1-1A44-40F6-9B25-1320A373A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30" y="365125"/>
            <a:ext cx="3909060" cy="1325563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Скашивание</a:t>
            </a:r>
            <a:r>
              <a:rPr lang="ru-RU" b="1" dirty="0"/>
              <a:t>   </a:t>
            </a:r>
            <a:r>
              <a:rPr lang="ru-RU" dirty="0"/>
              <a:t>  </a:t>
            </a:r>
          </a:p>
        </p:txBody>
      </p:sp>
      <p:pic>
        <p:nvPicPr>
          <p:cNvPr id="5" name="Объект 6">
            <a:extLst>
              <a:ext uri="{FF2B5EF4-FFF2-40B4-BE49-F238E27FC236}">
                <a16:creationId xmlns:a16="http://schemas.microsoft.com/office/drawing/2014/main" id="{67D6A355-849A-4FBD-8221-196DC35F450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93"/>
          <a:stretch/>
        </p:blipFill>
        <p:spPr bwMode="auto">
          <a:xfrm rot="5400000">
            <a:off x="7273663" y="40027"/>
            <a:ext cx="3303064" cy="619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023026DD-2655-4C22-956B-2044F1C84B2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" y="1486292"/>
            <a:ext cx="5181600" cy="388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86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7E21072C-346F-4670-A309-F516D16B232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0" b="20304"/>
          <a:stretch/>
        </p:blipFill>
        <p:spPr>
          <a:xfrm>
            <a:off x="3543300" y="1342738"/>
            <a:ext cx="4074795" cy="5115847"/>
          </a:xfr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D333D4AC-1AFB-46B3-9B60-AEE4C4A009FD}"/>
              </a:ext>
            </a:extLst>
          </p:cNvPr>
          <p:cNvSpPr txBox="1">
            <a:spLocks/>
          </p:cNvSpPr>
          <p:nvPr/>
        </p:nvSpPr>
        <p:spPr>
          <a:xfrm>
            <a:off x="3086100" y="295593"/>
            <a:ext cx="86982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Обрывание цветков</a:t>
            </a:r>
            <a:r>
              <a:rPr lang="ru-RU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36213908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716468-4560-41D1-88A9-C23BCCA6E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3710" y="4986972"/>
            <a:ext cx="4678678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 с корнем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A615F67-8358-4D74-A82A-5E0700ECF22A}"/>
              </a:ext>
            </a:extLst>
          </p:cNvPr>
          <p:cNvSpPr txBox="1">
            <a:spLocks/>
          </p:cNvSpPr>
          <p:nvPr/>
        </p:nvSpPr>
        <p:spPr>
          <a:xfrm>
            <a:off x="308610" y="36893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A37F5092-14CC-49BC-BFF1-2D582394D8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51" b="16890"/>
          <a:stretch/>
        </p:blipFill>
        <p:spPr>
          <a:xfrm>
            <a:off x="883920" y="368935"/>
            <a:ext cx="3337560" cy="495446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DC7F0C-C3E2-459F-B3AA-71BD724A06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319" y="545465"/>
            <a:ext cx="6986771" cy="465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138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7">
            <a:extLst>
              <a:ext uri="{FF2B5EF4-FFF2-40B4-BE49-F238E27FC236}">
                <a16:creationId xmlns:a16="http://schemas.microsoft.com/office/drawing/2014/main" id="{4CE143B4-85C6-4102-8DDF-94F357D2F0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1551304"/>
            <a:ext cx="3703320" cy="4937761"/>
          </a:xfr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A615F67-8358-4D74-A82A-5E0700ECF22A}"/>
              </a:ext>
            </a:extLst>
          </p:cNvPr>
          <p:cNvSpPr txBox="1">
            <a:spLocks/>
          </p:cNvSpPr>
          <p:nvPr/>
        </p:nvSpPr>
        <p:spPr>
          <a:xfrm>
            <a:off x="308610" y="36893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дорожки кипятком</a:t>
            </a:r>
          </a:p>
        </p:txBody>
      </p:sp>
    </p:spTree>
    <p:extLst>
      <p:ext uri="{BB962C8B-B14F-4D97-AF65-F5344CB8AC3E}">
        <p14:creationId xmlns:p14="http://schemas.microsoft.com/office/powerpoint/2010/main" val="3611426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894D62B-A72F-42CB-A299-795FDA19823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09703" y="-1620709"/>
            <a:ext cx="2972594" cy="6605765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915B1EE6-AD82-49A2-9933-91F06E28E04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118" y="3348990"/>
            <a:ext cx="6605764" cy="297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11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2005805-F37D-4242-A75A-C25DCBF2E99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66" y="822960"/>
            <a:ext cx="5354003" cy="5354003"/>
          </a:xfr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117719E8-9909-4FE0-BE86-A4EC2C13DFB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920" y="607854"/>
            <a:ext cx="4176831" cy="556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760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88EAC4-C111-4636-BB65-71EAA6D3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088" y="365125"/>
            <a:ext cx="7014092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Опыты с одуванчиками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B8EB90A9-71A6-46B7-8274-9F829A6E3C0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14" b="19074"/>
          <a:stretch/>
        </p:blipFill>
        <p:spPr>
          <a:xfrm>
            <a:off x="4743567" y="1690688"/>
            <a:ext cx="2928439" cy="3521392"/>
          </a:xfr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B4D66810-A3CC-42DC-8CD8-8BB2860FEF9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2" b="16921"/>
          <a:stretch/>
        </p:blipFill>
        <p:spPr>
          <a:xfrm>
            <a:off x="1284088" y="1690688"/>
            <a:ext cx="3013592" cy="4644077"/>
          </a:xfrm>
          <a:prstGeom prst="rect">
            <a:avLst/>
          </a:prstGeom>
        </p:spPr>
      </p:pic>
      <p:pic>
        <p:nvPicPr>
          <p:cNvPr id="9" name="Объект 4">
            <a:extLst>
              <a:ext uri="{FF2B5EF4-FFF2-40B4-BE49-F238E27FC236}">
                <a16:creationId xmlns:a16="http://schemas.microsoft.com/office/drawing/2014/main" id="{863EDA93-C520-421F-A0D8-0A8FAC5221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658" y="550597"/>
            <a:ext cx="2699456" cy="599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24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771544-A663-4295-93D0-FE98DFB4B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Опыты с одуванчиками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C15F63FE-3948-408E-A4A8-A8CCE3929B8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220" y="4023360"/>
            <a:ext cx="5181600" cy="2331720"/>
          </a:xfrm>
        </p:spPr>
      </p:pic>
      <p:pic>
        <p:nvPicPr>
          <p:cNvPr id="7" name="Объект 4">
            <a:extLst>
              <a:ext uri="{FF2B5EF4-FFF2-40B4-BE49-F238E27FC236}">
                <a16:creationId xmlns:a16="http://schemas.microsoft.com/office/drawing/2014/main" id="{9C3A1B5A-3FA9-428D-B088-4424453E0C6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85160" y="-28892"/>
            <a:ext cx="2331720" cy="5181600"/>
          </a:xfrm>
          <a:prstGeom prst="rect">
            <a:avLst/>
          </a:prstGeom>
        </p:spPr>
      </p:pic>
      <p:pic>
        <p:nvPicPr>
          <p:cNvPr id="9" name="Объект 5">
            <a:extLst>
              <a:ext uri="{FF2B5EF4-FFF2-40B4-BE49-F238E27FC236}">
                <a16:creationId xmlns:a16="http://schemas.microsoft.com/office/drawing/2014/main" id="{529CD32C-962D-4D33-9017-0055B2C9DD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079" y="1552100"/>
            <a:ext cx="326350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433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88EAC4-C111-4636-BB65-71EAA6D3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91693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Опыты с одуванчиками</a:t>
            </a:r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77F2EE03-5307-459E-8FA2-771EB17E03A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636" y="99694"/>
            <a:ext cx="2823210" cy="6273800"/>
          </a:xfrm>
          <a:prstGeom prst="rect">
            <a:avLst/>
          </a:prstGeom>
        </p:spPr>
      </p:pic>
      <p:pic>
        <p:nvPicPr>
          <p:cNvPr id="11" name="Объект 4">
            <a:extLst>
              <a:ext uri="{FF2B5EF4-FFF2-40B4-BE49-F238E27FC236}">
                <a16:creationId xmlns:a16="http://schemas.microsoft.com/office/drawing/2014/main" id="{68B3DF54-6DEA-41CA-AFD4-A98C688C8EE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04" y="1471294"/>
            <a:ext cx="6678436" cy="3005296"/>
          </a:xfrm>
        </p:spPr>
      </p:pic>
    </p:spTree>
    <p:extLst>
      <p:ext uri="{BB962C8B-B14F-4D97-AF65-F5344CB8AC3E}">
        <p14:creationId xmlns:p14="http://schemas.microsoft.com/office/powerpoint/2010/main" val="3339659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15FAC172-01B9-48EA-9947-8851204205F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3" r="32133"/>
          <a:stretch/>
        </p:blipFill>
        <p:spPr>
          <a:xfrm>
            <a:off x="1006501" y="896303"/>
            <a:ext cx="4122515" cy="5234940"/>
          </a:xfr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A4CBB3A7-28B8-4146-BFE2-13106A146D6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398" y="896303"/>
            <a:ext cx="3926204" cy="523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8254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9360FE-1D78-4BCE-87C8-76D23EDC2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365125"/>
            <a:ext cx="10020300" cy="1026159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F63E319C-174F-4BC6-B024-1BE048BBD4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60670" y="1391284"/>
            <a:ext cx="6103620" cy="5101591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Одуванчик – невероятно опасный сорняк.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растение даёт до 3000 семян!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Семена одуванчика переносятся ветром на большие расстояния вокруг.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Одуванчик – очень живучее растение.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даже крошечного остатка корешка, чтобы из него выросла розетка листьев.</a:t>
            </a:r>
          </a:p>
        </p:txBody>
      </p:sp>
      <p:pic>
        <p:nvPicPr>
          <p:cNvPr id="11" name="Объект 7">
            <a:extLst>
              <a:ext uri="{FF2B5EF4-FFF2-40B4-BE49-F238E27FC236}">
                <a16:creationId xmlns:a16="http://schemas.microsoft.com/office/drawing/2014/main" id="{1E0B9484-6834-4BC5-B1D5-61765510035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10" y="1391284"/>
            <a:ext cx="3894891" cy="5193189"/>
          </a:xfrm>
        </p:spPr>
      </p:pic>
    </p:spTree>
    <p:extLst>
      <p:ext uri="{BB962C8B-B14F-4D97-AF65-F5344CB8AC3E}">
        <p14:creationId xmlns:p14="http://schemas.microsoft.com/office/powerpoint/2010/main" val="3290042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12DBEF-30EF-4856-B6B5-5A0BB0B9B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CA98BB-5939-409E-B9CE-6AC999239B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4817" y="4995545"/>
            <a:ext cx="7486650" cy="1497330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Цветоносы этого сорняка могут дать семена, даже если их отделить от корней.</a:t>
            </a: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E5E8794-14D6-4034-AD3B-926E3FA90DB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467" y="486201"/>
            <a:ext cx="2775583" cy="58855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774B71-F906-4AF9-B811-06CAC9E4BE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1429147"/>
            <a:ext cx="4743449" cy="355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355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73059420-30B4-4DA5-B075-50371C69B2B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76717"/>
            <a:ext cx="4670923" cy="6227898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178B25-9864-4473-82BD-C2CB028DB8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1" r="20176"/>
          <a:stretch/>
        </p:blipFill>
        <p:spPr>
          <a:xfrm>
            <a:off x="5878830" y="845820"/>
            <a:ext cx="5739240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422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317D29-4A44-493C-AC35-70D932EC4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BFB0D86-6530-46C2-82E7-EAB5FF9D23E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1" t="8103" r="10229" b="20539"/>
          <a:stretch/>
        </p:blipFill>
        <p:spPr>
          <a:xfrm>
            <a:off x="2053489" y="137161"/>
            <a:ext cx="6960870" cy="6720840"/>
          </a:xfr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A130212-94AE-4BF3-ABA8-25FA06853C0D}"/>
              </a:ext>
            </a:extLst>
          </p:cNvPr>
          <p:cNvSpPr/>
          <p:nvPr/>
        </p:nvSpPr>
        <p:spPr>
          <a:xfrm rot="472275">
            <a:off x="3226274" y="1854079"/>
            <a:ext cx="40152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Дорогой друг! </a:t>
            </a:r>
          </a:p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Советуем вам полюбить одуванчики. </a:t>
            </a:r>
          </a:p>
          <a:p>
            <a:pPr algn="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Учёные.</a:t>
            </a:r>
          </a:p>
        </p:txBody>
      </p:sp>
    </p:spTree>
    <p:extLst>
      <p:ext uri="{BB962C8B-B14F-4D97-AF65-F5344CB8AC3E}">
        <p14:creationId xmlns:p14="http://schemas.microsoft.com/office/powerpoint/2010/main" val="23413001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11917C-BD3D-4A48-8889-9E710A5F1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361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8801D5A-3BC2-4D78-89B5-A916C849C14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0" b="20304"/>
          <a:stretch/>
        </p:blipFill>
        <p:spPr>
          <a:xfrm>
            <a:off x="4126824" y="1690688"/>
            <a:ext cx="3465912" cy="4351338"/>
          </a:xfrm>
        </p:spPr>
      </p:pic>
      <p:pic>
        <p:nvPicPr>
          <p:cNvPr id="7" name="Объект 7">
            <a:extLst>
              <a:ext uri="{FF2B5EF4-FFF2-40B4-BE49-F238E27FC236}">
                <a16:creationId xmlns:a16="http://schemas.microsoft.com/office/drawing/2014/main" id="{C6692C1F-1D1C-485C-B658-C1A83A2F32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140" y="1104265"/>
            <a:ext cx="3703320" cy="4937761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AB0BA458-F736-44F0-AD4E-24897B01465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5"/>
          <a:stretch/>
        </p:blipFill>
        <p:spPr>
          <a:xfrm>
            <a:off x="283104" y="2245599"/>
            <a:ext cx="3558465" cy="324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2231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A92C15D0-FD74-42F7-A73D-EF7CC3CF34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310" y="108744"/>
            <a:ext cx="9681210" cy="645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8148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>
            <a:extLst>
              <a:ext uri="{FF2B5EF4-FFF2-40B4-BE49-F238E27FC236}">
                <a16:creationId xmlns:a16="http://schemas.microsoft.com/office/drawing/2014/main" id="{D8C84704-461D-4D51-81B7-C09EC1611D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190" y="560070"/>
            <a:ext cx="10515600" cy="1351915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endParaRPr lang="ru-RU" dirty="0"/>
          </a:p>
          <a:p>
            <a:pPr marL="0" indent="0" algn="ctr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B6BA535-1358-417F-9BF5-C7A1A17A1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530" y="2009674"/>
            <a:ext cx="5430919" cy="45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06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967E5DF-0E79-44EA-B34A-85606EFBB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5820"/>
            <a:ext cx="10515600" cy="53311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одуванчик – сорняк, то есть способы борьбы с ним.</a:t>
            </a:r>
          </a:p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о причинах быстрого распространения одуванчиков.</a:t>
            </a: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эффективность способов борьбы с ними.</a:t>
            </a:r>
          </a:p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одуванчик. </a:t>
            </a:r>
          </a:p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способы борьбы с одуванчиками.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225003-BA6D-490A-916B-614CECB89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50" y="4375786"/>
            <a:ext cx="2401569" cy="180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13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F19066FB-D839-4030-AC35-7E96779F5D7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00" y="1690688"/>
            <a:ext cx="5762400" cy="4198082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B853E6AA-73A6-409D-B397-8968B79E51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r="15515"/>
          <a:stretch/>
        </p:blipFill>
        <p:spPr>
          <a:xfrm>
            <a:off x="6836886" y="1690688"/>
            <a:ext cx="4445028" cy="4198082"/>
          </a:xfrm>
        </p:spPr>
      </p:pic>
    </p:spTree>
    <p:extLst>
      <p:ext uri="{BB962C8B-B14F-4D97-AF65-F5344CB8AC3E}">
        <p14:creationId xmlns:p14="http://schemas.microsoft.com/office/powerpoint/2010/main" val="1697073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2781F2-D022-4BF5-94CF-619C9A11F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390" y="506285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корзиночка цветов даёт больше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двухсот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семян, а всё растение — до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трёх тысяч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1BCDF7E-095D-4A09-9384-F32A624B16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8" t="1776" r="168" b="-1776"/>
          <a:stretch/>
        </p:blipFill>
        <p:spPr>
          <a:xfrm>
            <a:off x="2857500" y="319087"/>
            <a:ext cx="6035039" cy="4904691"/>
          </a:xfrm>
        </p:spPr>
      </p:pic>
    </p:spTree>
    <p:extLst>
      <p:ext uri="{BB962C8B-B14F-4D97-AF65-F5344CB8AC3E}">
        <p14:creationId xmlns:p14="http://schemas.microsoft.com/office/powerpoint/2010/main" val="1032497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9D0D2A2-BB72-4DE2-B223-DD80C23E9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776" y="0"/>
            <a:ext cx="2989513" cy="6643363"/>
          </a:xfr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B2F485D6-2DA9-4B62-9D78-8BD4E615AF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4" t="8543" r="9165" b="67781"/>
          <a:stretch/>
        </p:blipFill>
        <p:spPr>
          <a:xfrm>
            <a:off x="7009809" y="987486"/>
            <a:ext cx="3166110" cy="4497086"/>
          </a:xfrm>
          <a:prstGeom prst="rect">
            <a:avLst/>
          </a:prstGeom>
        </p:spPr>
      </p:pic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B9016345-A802-4DB4-B275-6AB9D9D8DCB1}"/>
              </a:ext>
            </a:extLst>
          </p:cNvPr>
          <p:cNvSpPr/>
          <p:nvPr/>
        </p:nvSpPr>
        <p:spPr>
          <a:xfrm rot="1654263">
            <a:off x="5019911" y="2359694"/>
            <a:ext cx="4346944" cy="101041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92853DC8-4730-4661-93B4-6DC6A82F1F5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8" t="30018" b="5245"/>
          <a:stretch/>
        </p:blipFill>
        <p:spPr>
          <a:xfrm>
            <a:off x="654745" y="874395"/>
            <a:ext cx="4887609" cy="510921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9C0ECF-A95F-45F9-9F35-E387053980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9" t="2667" r="3610" b="9334"/>
          <a:stretch/>
        </p:blipFill>
        <p:spPr>
          <a:xfrm>
            <a:off x="6732479" y="365125"/>
            <a:ext cx="2994241" cy="3063875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C341379-056F-460B-BBDD-882C420FE34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496056"/>
            <a:ext cx="4267200" cy="3361944"/>
          </a:xfrm>
        </p:spPr>
      </p:pic>
    </p:spTree>
    <p:extLst>
      <p:ext uri="{BB962C8B-B14F-4D97-AF65-F5344CB8AC3E}">
        <p14:creationId xmlns:p14="http://schemas.microsoft.com/office/powerpoint/2010/main" val="3758420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3C45E4-8A74-4085-8386-87D6051AD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Одуванчик – природный барометр</a:t>
            </a:r>
          </a:p>
        </p:txBody>
      </p:sp>
      <p:pic>
        <p:nvPicPr>
          <p:cNvPr id="4" name="Объект 7">
            <a:extLst>
              <a:ext uri="{FF2B5EF4-FFF2-40B4-BE49-F238E27FC236}">
                <a16:creationId xmlns:a16="http://schemas.microsoft.com/office/drawing/2014/main" id="{8427672C-2028-46CA-8BC2-FA06461C9E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85" r="29853"/>
          <a:stretch/>
        </p:blipFill>
        <p:spPr>
          <a:xfrm>
            <a:off x="1977390" y="1471294"/>
            <a:ext cx="8250393" cy="5231773"/>
          </a:xfrm>
        </p:spPr>
      </p:pic>
    </p:spTree>
    <p:extLst>
      <p:ext uri="{BB962C8B-B14F-4D97-AF65-F5344CB8AC3E}">
        <p14:creationId xmlns:p14="http://schemas.microsoft.com/office/powerpoint/2010/main" val="2781251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8DD4DFCE-5331-4532-943F-4820C8F39EB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174" y="331470"/>
            <a:ext cx="4509729" cy="6012974"/>
          </a:xfrm>
        </p:spPr>
      </p:pic>
    </p:spTree>
    <p:extLst>
      <p:ext uri="{BB962C8B-B14F-4D97-AF65-F5344CB8AC3E}">
        <p14:creationId xmlns:p14="http://schemas.microsoft.com/office/powerpoint/2010/main" val="40387110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152</Words>
  <Application>Microsoft Office PowerPoint</Application>
  <PresentationFormat>Широкоэкранный</PresentationFormat>
  <Paragraphs>31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«Одуванчик – красивый  цветок или сорняк»</vt:lpstr>
      <vt:lpstr>Презентация PowerPoint</vt:lpstr>
      <vt:lpstr>Презентация PowerPoint</vt:lpstr>
      <vt:lpstr>Презентация PowerPoint</vt:lpstr>
      <vt:lpstr>Одна корзиночка цветов даёт больше двухсот семян, а всё растение — до трёх тысяч!</vt:lpstr>
      <vt:lpstr>Презентация PowerPoint</vt:lpstr>
      <vt:lpstr>Презентация PowerPoint</vt:lpstr>
      <vt:lpstr>Одуванчик – природный барометр</vt:lpstr>
      <vt:lpstr>Презентация PowerPoint</vt:lpstr>
      <vt:lpstr>Презентация PowerPoint</vt:lpstr>
      <vt:lpstr>Скашивание     </vt:lpstr>
      <vt:lpstr>Презентация PowerPoint</vt:lpstr>
      <vt:lpstr>Удаление с корнем</vt:lpstr>
      <vt:lpstr>Презентация PowerPoint</vt:lpstr>
      <vt:lpstr>Презентация PowerPoint</vt:lpstr>
      <vt:lpstr>Презентация PowerPoint</vt:lpstr>
      <vt:lpstr>Опыты с одуванчиками</vt:lpstr>
      <vt:lpstr>    Опыты с одуванчиками</vt:lpstr>
      <vt:lpstr>Опыты с одуванчиками</vt:lpstr>
      <vt:lpstr>Выводы</vt:lpstr>
      <vt:lpstr>Выводы</vt:lpstr>
      <vt:lpstr>Презентация PowerPoint</vt:lpstr>
      <vt:lpstr>Презентация PowerPoint</vt:lpstr>
      <vt:lpstr>Выводы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27</cp:revision>
  <dcterms:created xsi:type="dcterms:W3CDTF">2023-05-19T05:04:46Z</dcterms:created>
  <dcterms:modified xsi:type="dcterms:W3CDTF">2024-03-16T11:21:45Z</dcterms:modified>
</cp:coreProperties>
</file>