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0" r:id="rId4"/>
    <p:sldId id="272" r:id="rId5"/>
    <p:sldId id="266" r:id="rId6"/>
    <p:sldId id="281" r:id="rId7"/>
    <p:sldId id="273" r:id="rId8"/>
    <p:sldId id="274" r:id="rId9"/>
    <p:sldId id="282" r:id="rId10"/>
    <p:sldId id="275" r:id="rId11"/>
    <p:sldId id="276" r:id="rId12"/>
    <p:sldId id="283" r:id="rId13"/>
    <p:sldId id="284" r:id="rId14"/>
    <p:sldId id="260" r:id="rId15"/>
    <p:sldId id="258" r:id="rId16"/>
    <p:sldId id="268" r:id="rId17"/>
    <p:sldId id="267" r:id="rId18"/>
    <p:sldId id="277" r:id="rId19"/>
    <p:sldId id="278" r:id="rId20"/>
    <p:sldId id="279" r:id="rId21"/>
    <p:sldId id="26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642B56-FD69-453D-95FB-CB85ED97B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9C90BAF-8DE9-46A3-92DF-3D8714B282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81D069-9869-4F05-823A-57F47D9CC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6BA741-2846-47CF-8AD8-74071D7A9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59AB9C-1D24-47AA-9A0A-59BA50B37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572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63C13-F931-4447-8F61-346125038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FC79D8-FBA2-43D3-B236-4771FE56B3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8EB178-B57D-4CBB-B634-3F3A601E3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C78221-8058-44D3-A0D7-771B5951E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16135D-B43B-4051-956C-B9FF132C2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131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7CC44B3-DE9E-41DA-B258-0FBDD7E900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495FC8F-5004-4BAA-9182-198492E36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C51297-5E85-4310-8DAA-EFC1945B2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C68A69-DE9D-4017-BE05-9C66138E4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82F94D-5313-4BD8-9D42-092278216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07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85754F-A2EC-45A8-9AF1-3EA09ADF1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CA98AB-5DBF-480E-B583-6C8F8900B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6742A0-2ECD-46A6-B179-9E78C2E00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A4499B-8F34-44BD-AAEB-2CC9EA74F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4A28D0-BA16-4448-B416-7C816FEC9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99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4DEDB8-125C-46F1-965B-5204A7B5D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CCE8F4-FE20-4FC4-9EF4-1B02EE8AA0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C546BA-2F87-48AC-94CB-96BFDEDBF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20A10A-44BC-44EF-BF3D-A809D3048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C4FB69-5E91-4382-8377-466B1779C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76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412EE-28F6-42A5-BD8C-27934CBE1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BBC859-4149-4AA7-B90D-5E7772758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1819DD-6A63-4F9B-9FDA-F1F6C2CDA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5789D8-EC5C-4E0C-8153-794B3ADF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F6E29A-1716-4C8C-BA76-B5499AA60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CA6287-E6E0-4B82-8A97-5C94A22E9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463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D21BA7-2F39-4797-8290-041C143E2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8025E5-2211-4401-9A3E-3B63FD851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086652-A9BB-497C-9F03-D536E9E92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54BFF2F-DE2B-4404-BB29-5A93D2354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812E54E-C5A3-4C4B-AF3D-CD67D340F3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88FCCC2-DA66-436B-B93E-77408FFB0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413C640-1932-4DEA-A292-B3F124A88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9E7DB0-D370-4D82-B2FF-136C19D1D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85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DCBDD0-A90F-4017-8F06-CECFBC267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F20FE65-48C7-44F4-9382-F18F244AF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DC285F-9047-4B22-86B4-AC05F652F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BAEAC98-067B-4C8C-ADCB-8A81ABC59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65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E22844-EC30-4AE7-91BF-3B72624B8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A3A64F-08F1-4E25-8CA2-B39F4FFB5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8D0465-5FA9-42FA-B89D-B229A9F35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19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440C3-3BD4-416B-805E-50BA09FAD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6986E3-2ACA-4389-83B8-8C0E3AD55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DF51AF-D027-4F4E-ADE5-4E7EAFD26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5E7624-5D12-4B7B-9405-38B6D2A2C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776E7F-03F1-4A07-A5D2-3002061B7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3E78AE-F9C5-4012-97CF-358F7ACC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419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89119-72FE-48F5-9947-77159DDB5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CA29D1E-1014-4C0A-87EE-024CF3BAC4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AF92E8-036F-459A-A271-2447016C9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4286B9-D56D-48D1-9E12-535628478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16E18C-101B-46F6-8072-D46A7CCD5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B927DF-1A52-44A8-A19A-C54EBB083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1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D47DD-92AE-4CF5-A8FB-59151A0E3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EDA96E-6A8E-4EEF-8C8E-606E0F7C7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4F19C6-1FA8-48E2-9E44-56B3E1CF61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E2C9D-5C9F-46B6-A1D9-ECAF13935952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140CED-0CED-4389-BF42-72F5D2AE12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8A6032-0DE0-408E-82E4-F778F5A38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7E06E-CDFA-40B9-9D5C-A180527A7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073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DCB1A0-CE3A-4C7D-BB8B-37C62E1CA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8649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краски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46A173-C5D7-44B1-9070-10BC065E9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80" y="2876780"/>
            <a:ext cx="4918709" cy="334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2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F57D1AD-D70E-4681-BB34-ADECE3ECD0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181" y="582930"/>
            <a:ext cx="8040159" cy="6030119"/>
          </a:xfrm>
        </p:spPr>
      </p:pic>
    </p:spTree>
    <p:extLst>
      <p:ext uri="{BB962C8B-B14F-4D97-AF65-F5344CB8AC3E}">
        <p14:creationId xmlns:p14="http://schemas.microsoft.com/office/powerpoint/2010/main" val="850155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418F167-036E-41C4-A4B6-9208B506E5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4321787"/>
              </p:ext>
            </p:extLst>
          </p:nvPr>
        </p:nvGraphicFramePr>
        <p:xfrm>
          <a:off x="1531620" y="1098804"/>
          <a:ext cx="9144000" cy="3142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1054736503"/>
                    </a:ext>
                  </a:extLst>
                </a:gridCol>
                <a:gridCol w="7132320">
                  <a:extLst>
                    <a:ext uri="{9D8B030D-6E8A-4147-A177-3AD203B41FA5}">
                      <a16:colId xmlns:a16="http://schemas.microsoft.com/office/drawing/2014/main" val="4251113147"/>
                    </a:ext>
                  </a:extLst>
                </a:gridCol>
              </a:tblGrid>
              <a:tr h="4334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растений</a:t>
                      </a:r>
                      <a:endParaRPr lang="ru-RU" sz="28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7065960"/>
                  </a:ext>
                </a:extLst>
              </a:tr>
              <a:tr h="92600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Жёлтый</a:t>
                      </a:r>
                      <a:endParaRPr lang="ru-RU" sz="3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Купальница, щавель, листья берёзы, орешник, шелуха лука, манжетка</a:t>
                      </a:r>
                      <a:endParaRPr lang="ru-RU" sz="3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063877"/>
                  </a:ext>
                </a:extLst>
              </a:tr>
              <a:tr h="4334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0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Зелёный</a:t>
                      </a:r>
                      <a:endParaRPr lang="ru-RU" sz="3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Крапива, пижма, цветы и лист дикой яблони</a:t>
                      </a:r>
                      <a:endParaRPr lang="ru-RU" sz="3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83097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497E0F-D47A-4021-A30E-CB4FEFF5F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4345554"/>
            <a:ext cx="3474720" cy="23181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17FA8D-F2AB-4368-842D-DD0C6FCC2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09"/>
          <a:stretch/>
        </p:blipFill>
        <p:spPr>
          <a:xfrm>
            <a:off x="4586287" y="4383575"/>
            <a:ext cx="3574733" cy="22420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99EF0D-9FE5-49EA-96C2-A9BF678E59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465" y="4382051"/>
            <a:ext cx="3362087" cy="224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0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2B26C-CE44-4A06-8B3D-195BBC982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9A2B690-65D4-45C3-87E3-96579C1A57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0" t="9267" r="12962" b="8777"/>
          <a:stretch/>
        </p:blipFill>
        <p:spPr>
          <a:xfrm>
            <a:off x="1093744" y="1443673"/>
            <a:ext cx="3946886" cy="4351338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259812A-D512-476D-968A-22BFD29ECA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1330960"/>
            <a:ext cx="5181600" cy="3351847"/>
          </a:xfrm>
        </p:spPr>
      </p:pic>
    </p:spTree>
    <p:extLst>
      <p:ext uri="{BB962C8B-B14F-4D97-AF65-F5344CB8AC3E}">
        <p14:creationId xmlns:p14="http://schemas.microsoft.com/office/powerpoint/2010/main" val="288721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45AD14AC-6B9E-41AB-AF0A-CD9DA7C6720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694373"/>
            <a:ext cx="3105150" cy="310515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88D8A9A-DEB8-4479-B6E0-FF2CC1150C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738" y="606906"/>
            <a:ext cx="4240530" cy="2822094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75B2381-C628-40BA-B2B3-DC64F6EFA9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98" y="538813"/>
            <a:ext cx="4137658" cy="305475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5A690B1-1F13-4CE4-BE91-EC9D3B41E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09" y="3681035"/>
            <a:ext cx="4137658" cy="290590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2E660FC-6C39-4448-9226-9AD2D23157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677" y="3516467"/>
            <a:ext cx="31051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93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5">
            <a:extLst>
              <a:ext uri="{FF2B5EF4-FFF2-40B4-BE49-F238E27FC236}">
                <a16:creationId xmlns:a16="http://schemas.microsoft.com/office/drawing/2014/main" id="{0246A34C-808C-42D7-BE9A-1FCA4A4350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r="26765"/>
          <a:stretch/>
        </p:blipFill>
        <p:spPr>
          <a:xfrm rot="17293831">
            <a:off x="1035199" y="2101745"/>
            <a:ext cx="3126842" cy="312559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456A7-857D-4F34-93BD-A21B3EF3D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Малиновый и фиолетовый: свёкла, черная смородина, черника, листья цветной капусты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DC78D9F-0266-44DB-8FA0-9D368E52454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9" t="-6964" r="23980" b="-1"/>
          <a:stretch/>
        </p:blipFill>
        <p:spPr>
          <a:xfrm rot="17373027">
            <a:off x="2897165" y="1976882"/>
            <a:ext cx="3540754" cy="3757193"/>
          </a:xfrm>
        </p:spPr>
      </p:pic>
      <p:pic>
        <p:nvPicPr>
          <p:cNvPr id="8" name="Объект 5">
            <a:extLst>
              <a:ext uri="{FF2B5EF4-FFF2-40B4-BE49-F238E27FC236}">
                <a16:creationId xmlns:a16="http://schemas.microsoft.com/office/drawing/2014/main" id="{BA3C0213-23D8-49AE-B47F-7101B6B09E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3" r="20282"/>
          <a:stretch/>
        </p:blipFill>
        <p:spPr>
          <a:xfrm rot="17159144">
            <a:off x="5401169" y="2199454"/>
            <a:ext cx="3778618" cy="3670658"/>
          </a:xfrm>
          <a:prstGeom prst="rect">
            <a:avLst/>
          </a:prstGeom>
        </p:spPr>
      </p:pic>
      <p:pic>
        <p:nvPicPr>
          <p:cNvPr id="9" name="Объект 7">
            <a:extLst>
              <a:ext uri="{FF2B5EF4-FFF2-40B4-BE49-F238E27FC236}">
                <a16:creationId xmlns:a16="http://schemas.microsoft.com/office/drawing/2014/main" id="{A9927291-A565-478C-BE04-072EBB22AF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1" r="55220"/>
          <a:stretch/>
        </p:blipFill>
        <p:spPr>
          <a:xfrm rot="1043261">
            <a:off x="8426082" y="2282595"/>
            <a:ext cx="2222978" cy="387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80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AC51F-9BA1-4D4C-BDF4-BCB9E4165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Жёлтый цвет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ягоды облепихи, цветы одуванчика, листья манжетки, листья берёзы</a:t>
            </a:r>
          </a:p>
        </p:txBody>
      </p:sp>
      <p:pic>
        <p:nvPicPr>
          <p:cNvPr id="9" name="Объект 5">
            <a:extLst>
              <a:ext uri="{FF2B5EF4-FFF2-40B4-BE49-F238E27FC236}">
                <a16:creationId xmlns:a16="http://schemas.microsoft.com/office/drawing/2014/main" id="{1F8C4435-ABA7-43FF-A9FC-1F848850841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2" t="6339" r="31250" b="9838"/>
          <a:stretch/>
        </p:blipFill>
        <p:spPr>
          <a:xfrm rot="16200000">
            <a:off x="4802685" y="1796014"/>
            <a:ext cx="2981533" cy="2770881"/>
          </a:xfrm>
        </p:spPr>
      </p:pic>
      <p:pic>
        <p:nvPicPr>
          <p:cNvPr id="10" name="Объект 7">
            <a:extLst>
              <a:ext uri="{FF2B5EF4-FFF2-40B4-BE49-F238E27FC236}">
                <a16:creationId xmlns:a16="http://schemas.microsoft.com/office/drawing/2014/main" id="{99E85B37-FADA-429A-BFFB-F82385BCAAF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7" t="6829" r="31398"/>
          <a:stretch/>
        </p:blipFill>
        <p:spPr>
          <a:xfrm rot="15168966">
            <a:off x="902943" y="2047009"/>
            <a:ext cx="2341251" cy="2763977"/>
          </a:xfrm>
        </p:spPr>
      </p:pic>
      <p:pic>
        <p:nvPicPr>
          <p:cNvPr id="11" name="Объект 7">
            <a:extLst>
              <a:ext uri="{FF2B5EF4-FFF2-40B4-BE49-F238E27FC236}">
                <a16:creationId xmlns:a16="http://schemas.microsoft.com/office/drawing/2014/main" id="{FE2112F2-4A14-449F-A3B8-9C77D48296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9" t="8102" r="25532"/>
          <a:stretch/>
        </p:blipFill>
        <p:spPr>
          <a:xfrm rot="16847546">
            <a:off x="8497004" y="2033118"/>
            <a:ext cx="2886774" cy="2914649"/>
          </a:xfrm>
          <a:prstGeom prst="rect">
            <a:avLst/>
          </a:prstGeom>
        </p:spPr>
      </p:pic>
      <p:pic>
        <p:nvPicPr>
          <p:cNvPr id="12" name="Объект 4">
            <a:extLst>
              <a:ext uri="{FF2B5EF4-FFF2-40B4-BE49-F238E27FC236}">
                <a16:creationId xmlns:a16="http://schemas.microsoft.com/office/drawing/2014/main" id="{ED18C4F2-A058-46F8-9BA0-8535D6E237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3" t="3096" r="27266"/>
          <a:stretch/>
        </p:blipFill>
        <p:spPr>
          <a:xfrm rot="16200000">
            <a:off x="3827825" y="4095273"/>
            <a:ext cx="2571750" cy="27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2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AC51F-9BA1-4D4C-BDF4-BCB9E4165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 цвет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цветы бархатцев, трава</a:t>
            </a: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87A87F39-92AC-4B72-BEA5-A081217B42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1" r="26544"/>
          <a:stretch/>
        </p:blipFill>
        <p:spPr>
          <a:xfrm rot="14995831">
            <a:off x="1508595" y="2117895"/>
            <a:ext cx="3190955" cy="3636619"/>
          </a:xfrm>
        </p:spPr>
      </p:pic>
      <p:pic>
        <p:nvPicPr>
          <p:cNvPr id="9" name="Объект 9">
            <a:extLst>
              <a:ext uri="{FF2B5EF4-FFF2-40B4-BE49-F238E27FC236}">
                <a16:creationId xmlns:a16="http://schemas.microsoft.com/office/drawing/2014/main" id="{61431CC5-44FC-4323-B176-2ED14C0B40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4" t="5743" r="24411" b="-5743"/>
          <a:stretch/>
        </p:blipFill>
        <p:spPr>
          <a:xfrm rot="16969434">
            <a:off x="6534264" y="1806943"/>
            <a:ext cx="3621795" cy="378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84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543BF-D9AB-46A1-B000-18AFC9ECE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835"/>
            <a:ext cx="10515600" cy="13255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</a:p>
        </p:txBody>
      </p:sp>
      <p:pic>
        <p:nvPicPr>
          <p:cNvPr id="13" name="Объект 4">
            <a:extLst>
              <a:ext uri="{FF2B5EF4-FFF2-40B4-BE49-F238E27FC236}">
                <a16:creationId xmlns:a16="http://schemas.microsoft.com/office/drawing/2014/main" id="{6A4D2326-98AD-4F09-9807-BB9DD70178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8" r="25216"/>
          <a:stretch/>
        </p:blipFill>
        <p:spPr>
          <a:xfrm rot="16200000">
            <a:off x="1192510" y="1776202"/>
            <a:ext cx="3557111" cy="4018224"/>
          </a:xfrm>
        </p:spPr>
      </p:pic>
      <p:pic>
        <p:nvPicPr>
          <p:cNvPr id="14" name="Объект 5">
            <a:extLst>
              <a:ext uri="{FF2B5EF4-FFF2-40B4-BE49-F238E27FC236}">
                <a16:creationId xmlns:a16="http://schemas.microsoft.com/office/drawing/2014/main" id="{946F7F9D-77BD-484C-82D8-DBB1D735B7E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2" r="21103"/>
          <a:stretch/>
        </p:blipFill>
        <p:spPr>
          <a:xfrm rot="16200000">
            <a:off x="7041847" y="1833491"/>
            <a:ext cx="3461357" cy="3621088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594AA726-503F-43BB-9867-D634A6BD66B4}"/>
              </a:ext>
            </a:extLst>
          </p:cNvPr>
          <p:cNvSpPr txBox="1">
            <a:spLocks/>
          </p:cNvSpPr>
          <p:nvPr/>
        </p:nvSpPr>
        <p:spPr>
          <a:xfrm>
            <a:off x="7463790" y="5631672"/>
            <a:ext cx="2564130" cy="10783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минут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97F4D55D-605B-4C79-A5A7-AB6780C9D373}"/>
              </a:ext>
            </a:extLst>
          </p:cNvPr>
          <p:cNvSpPr txBox="1">
            <a:spLocks/>
          </p:cNvSpPr>
          <p:nvPr/>
        </p:nvSpPr>
        <p:spPr>
          <a:xfrm>
            <a:off x="1440180" y="5746750"/>
            <a:ext cx="2656509" cy="780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минут</a:t>
            </a:r>
          </a:p>
        </p:txBody>
      </p:sp>
    </p:spTree>
    <p:extLst>
      <p:ext uri="{BB962C8B-B14F-4D97-AF65-F5344CB8AC3E}">
        <p14:creationId xmlns:p14="http://schemas.microsoft.com/office/powerpoint/2010/main" val="3732335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7C55C9-CF43-4540-83F2-B15368D09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7FF97E0-8128-479A-9434-5F6AF86F93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" t="10843" r="3652" b="58694"/>
          <a:stretch/>
        </p:blipFill>
        <p:spPr>
          <a:xfrm>
            <a:off x="1106805" y="1955800"/>
            <a:ext cx="9978390" cy="14732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D52795-5A0F-4924-9AD3-C5834465BD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6" b="5069"/>
          <a:stretch/>
        </p:blipFill>
        <p:spPr>
          <a:xfrm>
            <a:off x="318115" y="3886200"/>
            <a:ext cx="11430017" cy="158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35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13DC1-051C-412A-9C2B-A3D52D3A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3DA97D-47B2-4999-9C96-A18E9D55E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740"/>
            <a:ext cx="10515600" cy="482822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далёком прошлом для окрашивания тканей использовались части растений, которые встречались в данной местности.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Оттенки окрашенной ткани зависят от продолжительности окрашивания. Чем больше времени ткань находится в отваре, тем её цвет насыщеннее.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5">
            <a:extLst>
              <a:ext uri="{FF2B5EF4-FFF2-40B4-BE49-F238E27FC236}">
                <a16:creationId xmlns:a16="http://schemas.microsoft.com/office/drawing/2014/main" id="{5458542C-272B-4158-9D15-97CF7F79CB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64" b="15458"/>
          <a:stretch/>
        </p:blipFill>
        <p:spPr>
          <a:xfrm>
            <a:off x="5929136" y="3235643"/>
            <a:ext cx="2186164" cy="3443363"/>
          </a:xfrm>
          <a:prstGeom prst="rect">
            <a:avLst/>
          </a:prstGeom>
        </p:spPr>
      </p:pic>
      <p:pic>
        <p:nvPicPr>
          <p:cNvPr id="5" name="Объект 7">
            <a:extLst>
              <a:ext uri="{FF2B5EF4-FFF2-40B4-BE49-F238E27FC236}">
                <a16:creationId xmlns:a16="http://schemas.microsoft.com/office/drawing/2014/main" id="{8B4D90DF-0351-4B63-B9AC-3B6EC60C8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1" r="55220"/>
          <a:stretch/>
        </p:blipFill>
        <p:spPr>
          <a:xfrm>
            <a:off x="8300352" y="3268127"/>
            <a:ext cx="1849488" cy="322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46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606492-1420-4BDC-9E52-0A0F3BC63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81" y="754380"/>
            <a:ext cx="7392924" cy="5600700"/>
          </a:xfrm>
        </p:spPr>
      </p:pic>
    </p:spTree>
    <p:extLst>
      <p:ext uri="{BB962C8B-B14F-4D97-AF65-F5344CB8AC3E}">
        <p14:creationId xmlns:p14="http://schemas.microsoft.com/office/powerpoint/2010/main" val="3121958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13DC1-051C-412A-9C2B-A3D52D3A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073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3DA97D-47B2-4999-9C96-A18E9D55E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860"/>
            <a:ext cx="10515600" cy="501110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Яркие цвета получились при окрашивании ягодами и луковой шелухой.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отваров из растений окрашивают ткань в слабые, неяркие тона.</a:t>
            </a:r>
          </a:p>
          <a:p>
            <a:endParaRPr lang="ru-RU" dirty="0"/>
          </a:p>
        </p:txBody>
      </p:sp>
      <p:pic>
        <p:nvPicPr>
          <p:cNvPr id="4" name="Объект 5">
            <a:extLst>
              <a:ext uri="{FF2B5EF4-FFF2-40B4-BE49-F238E27FC236}">
                <a16:creationId xmlns:a16="http://schemas.microsoft.com/office/drawing/2014/main" id="{7A0A6D7B-FA66-485A-883D-71010CB3F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2" r="21103"/>
          <a:stretch/>
        </p:blipFill>
        <p:spPr>
          <a:xfrm rot="16200000">
            <a:off x="6714340" y="1624044"/>
            <a:ext cx="2326136" cy="2433480"/>
          </a:xfrm>
          <a:prstGeom prst="rect">
            <a:avLst/>
          </a:prstGeom>
        </p:spPr>
      </p:pic>
      <p:pic>
        <p:nvPicPr>
          <p:cNvPr id="5" name="Объект 5">
            <a:extLst>
              <a:ext uri="{FF2B5EF4-FFF2-40B4-BE49-F238E27FC236}">
                <a16:creationId xmlns:a16="http://schemas.microsoft.com/office/drawing/2014/main" id="{CD3B9B39-2545-4F7A-B95F-436AA2A26B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3" r="23451" b="6772"/>
          <a:stretch/>
        </p:blipFill>
        <p:spPr>
          <a:xfrm rot="16200000">
            <a:off x="3803106" y="1710958"/>
            <a:ext cx="2326136" cy="2259652"/>
          </a:xfrm>
          <a:prstGeom prst="rect">
            <a:avLst/>
          </a:prstGeom>
        </p:spPr>
      </p:pic>
      <p:pic>
        <p:nvPicPr>
          <p:cNvPr id="6" name="Объект 7">
            <a:extLst>
              <a:ext uri="{FF2B5EF4-FFF2-40B4-BE49-F238E27FC236}">
                <a16:creationId xmlns:a16="http://schemas.microsoft.com/office/drawing/2014/main" id="{9431E71C-3206-45FE-943E-F6F3A8EAB5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7" t="6829" r="31398"/>
          <a:stretch/>
        </p:blipFill>
        <p:spPr>
          <a:xfrm rot="16200000">
            <a:off x="4168997" y="4371314"/>
            <a:ext cx="1982155" cy="2340044"/>
          </a:xfrm>
          <a:prstGeom prst="rect">
            <a:avLst/>
          </a:prstGeom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id="{9578BEC1-D4FF-4620-BB66-FE6EA78C9B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2" t="6339" r="31250" b="9838"/>
          <a:stretch/>
        </p:blipFill>
        <p:spPr>
          <a:xfrm rot="16200000">
            <a:off x="6959464" y="4588171"/>
            <a:ext cx="2051259" cy="190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49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1A526-40FE-4F90-B129-7BFF3C6EB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1338560" cy="1325563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Рисунок, выполненный природными красками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04BA7F-7CD9-40D1-90C4-554D976439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7" b="8062"/>
          <a:stretch/>
        </p:blipFill>
        <p:spPr>
          <a:xfrm>
            <a:off x="4297680" y="1372234"/>
            <a:ext cx="3040380" cy="5383531"/>
          </a:xfrm>
        </p:spPr>
      </p:pic>
    </p:spTree>
    <p:extLst>
      <p:ext uri="{BB962C8B-B14F-4D97-AF65-F5344CB8AC3E}">
        <p14:creationId xmlns:p14="http://schemas.microsoft.com/office/powerpoint/2010/main" val="2099289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47523A75-0ED3-4E57-B426-826C410DD9F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41" y="1014095"/>
            <a:ext cx="4351338" cy="4351338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9A55192-37DB-4429-8A99-2760AE88BA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708" y="1600200"/>
            <a:ext cx="5052562" cy="3237008"/>
          </a:xfrm>
        </p:spPr>
      </p:pic>
    </p:spTree>
    <p:extLst>
      <p:ext uri="{BB962C8B-B14F-4D97-AF65-F5344CB8AC3E}">
        <p14:creationId xmlns:p14="http://schemas.microsoft.com/office/powerpoint/2010/main" val="3378061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8F63766-7268-456F-B6D5-F8681F374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1490"/>
            <a:ext cx="10515600" cy="60921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в далёком прошлом люди красили ткани с помощью растений, то мы тоже сможем повторить этот процесс в домашних условиях.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Задачи.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какими растениями окрашивали ткань в разные цвета.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Апробировать процесс окрашивания тканей растениями, которыми окрашивали в далёком прошлом.</a:t>
            </a: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растения и их части.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 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окрашивания ткани разными растениями.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878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0D153FDF-0D62-4E63-89A6-DDC3E585B1C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6" r="14706"/>
          <a:stretch/>
        </p:blipFill>
        <p:spPr>
          <a:xfrm>
            <a:off x="615651" y="1188720"/>
            <a:ext cx="5480349" cy="390906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CD20F9D-CBE5-46D3-A59E-3D4594E67E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530" y="365125"/>
            <a:ext cx="4827270" cy="6017995"/>
          </a:xfrm>
        </p:spPr>
      </p:pic>
    </p:spTree>
    <p:extLst>
      <p:ext uri="{BB962C8B-B14F-4D97-AF65-F5344CB8AC3E}">
        <p14:creationId xmlns:p14="http://schemas.microsoft.com/office/powerpoint/2010/main" val="3939582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F5EAA-F5BD-458F-B884-61B8C4DD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FF51A9E-8858-4BEF-918F-5B7667AC74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r="15392" b="37410"/>
          <a:stretch/>
        </p:blipFill>
        <p:spPr>
          <a:xfrm>
            <a:off x="1761719" y="857251"/>
            <a:ext cx="7935261" cy="4823460"/>
          </a:xfrm>
        </p:spPr>
      </p:pic>
    </p:spTree>
    <p:extLst>
      <p:ext uri="{BB962C8B-B14F-4D97-AF65-F5344CB8AC3E}">
        <p14:creationId xmlns:p14="http://schemas.microsoft.com/office/powerpoint/2010/main" val="3977938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8CDCAF0-8475-43AB-894F-CAB410386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3" b="4023"/>
          <a:stretch/>
        </p:blipFill>
        <p:spPr>
          <a:xfrm>
            <a:off x="6498443" y="1025019"/>
            <a:ext cx="4216887" cy="526148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3BF9D1-DACA-4DF6-A2E4-3E6AB4D114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84" y="1025019"/>
            <a:ext cx="5025390" cy="526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42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DD3647F7-4EAD-46BE-B1C3-CDF99CCC03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220" y="596974"/>
            <a:ext cx="3646170" cy="6024109"/>
          </a:xfr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A5538A8D-73F9-4EBA-B1FB-2413056E05A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81" y="842644"/>
            <a:ext cx="3174323" cy="555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66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60E4E0A-F8B2-4121-94EF-5C2BFEA9E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9809" y="857251"/>
            <a:ext cx="3926522" cy="82391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Гречишник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BAC5338-AB9A-45F7-8762-C3C8EE5E88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17" y="1893998"/>
            <a:ext cx="4569309" cy="3070004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B74CA94C-E85F-4C4B-A3AD-9CCAF3420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4617720" cy="82391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Зверобой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8124996-29BB-42A5-904F-4C4591F0156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426" y="1940321"/>
            <a:ext cx="4482442" cy="3070005"/>
          </a:xfrm>
        </p:spPr>
      </p:pic>
    </p:spTree>
    <p:extLst>
      <p:ext uri="{BB962C8B-B14F-4D97-AF65-F5344CB8AC3E}">
        <p14:creationId xmlns:p14="http://schemas.microsoft.com/office/powerpoint/2010/main" val="5878982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189</Words>
  <Application>Microsoft Office PowerPoint</Application>
  <PresentationFormat>Широкоэкранный</PresentationFormat>
  <Paragraphs>33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Природные краски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Малиновый и фиолетовый: свёкла, черная смородина, черника, листья цветной капусты</vt:lpstr>
      <vt:lpstr>Жёлтый цвет: ягоды облепихи, цветы одуванчика, листья манжетки, листья берёзы</vt:lpstr>
      <vt:lpstr>Зелёный цвет: цветы бархатцев, трава</vt:lpstr>
      <vt:lpstr>Опыт</vt:lpstr>
      <vt:lpstr>Выводы</vt:lpstr>
      <vt:lpstr>Выводы</vt:lpstr>
      <vt:lpstr>Выводы</vt:lpstr>
      <vt:lpstr>Рисунок, выполненный природными красками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краски</dc:title>
  <dc:creator>Admin</dc:creator>
  <cp:lastModifiedBy>Admin</cp:lastModifiedBy>
  <cp:revision>17</cp:revision>
  <dcterms:created xsi:type="dcterms:W3CDTF">2023-11-04T12:21:54Z</dcterms:created>
  <dcterms:modified xsi:type="dcterms:W3CDTF">2024-03-16T11:25:01Z</dcterms:modified>
</cp:coreProperties>
</file>