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1114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dzen.ru/articles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Тема морские жители . Окружающий мир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Подготовила ученица 3 класса Николаева Владислава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OneDrive\Рабочий стол\screen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188640"/>
            <a:ext cx="8280920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>
            <a:normAutofit/>
          </a:bodyPr>
          <a:lstStyle/>
          <a:p>
            <a:r>
              <a:rPr lang="ru-RU" dirty="0" smtClean="0"/>
              <a:t>Алая морская звезда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12776"/>
            <a:ext cx="4038600" cy="504056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Морские звезды представляют одну из самых многочисленных, самых разнообразных и самых уникальных сообществ. В природной среде обитает порядка полутора тысяч видов, которые сгруппированы в 7 отрядов. Это обитатели морей и океанов, которые предпочитают жить на самом дне, перемещаясь по нему на специальных ножках с присосками. Могут обитать на глубинах до 8 с половиной тыс. метров. Морские звезды наносят непоправимый ущерб коралловым рифам, а также создают проблемы для различных видов устриц.</a:t>
            </a:r>
          </a:p>
          <a:p>
            <a:endParaRPr lang="ru-RU" dirty="0"/>
          </a:p>
        </p:txBody>
      </p:sp>
      <p:pic>
        <p:nvPicPr>
          <p:cNvPr id="1026" name="Picture 2" descr="C:\Users\admin\OneDrive\Рабочий стол\09566c19ff2c251805c9fb8780473e7c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4176464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Медуза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b="1" dirty="0" smtClean="0"/>
          </a:p>
          <a:p>
            <a:r>
              <a:rPr lang="ru-RU" dirty="0" smtClean="0"/>
              <a:t>Медузы – это одни из самых древних живых существ, которые до сих пор обитают на нашей планете. На земле они появились раньше, чем появились динозавры. Среди большого разнообразия, встречаются абсолютно безопасные медузы, а также ядовитые, представляющие определенную опасность для человека. Зачастую их содержат в аквариумах, рядом с декоративными рыбками.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ru-RU"/>
          </a:p>
        </p:txBody>
      </p:sp>
      <p:pic>
        <p:nvPicPr>
          <p:cNvPr id="2050" name="Picture 2" descr="C:\Users\admin\OneDrive\Рабочий стол\1695847873_gas-kvas-com-p-kartinki-morskie-zhivotnie-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628800"/>
            <a:ext cx="4176464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2128"/>
          </a:xfrm>
        </p:spPr>
        <p:txBody>
          <a:bodyPr>
            <a:normAutofit/>
          </a:bodyPr>
          <a:lstStyle/>
          <a:p>
            <a:r>
              <a:rPr lang="ru-RU" dirty="0" smtClean="0"/>
              <a:t>Рыба -клоун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12776"/>
            <a:ext cx="4038600" cy="494214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 smtClean="0">
              <a:hlinkClick r:id="rId2"/>
            </a:endParaRPr>
          </a:p>
          <a:p>
            <a:r>
              <a:rPr lang="ru-RU" dirty="0" smtClean="0"/>
              <a:t>Рыба-клоун получила своё название благодаря оригинальной расцветке, имеющей сходство с гримом шута. Её популярность начала расти после выхода диснеевского мультфильма «В поисках Немо», в котором красочная обитательница океанов сыграла главного героя.</a:t>
            </a:r>
          </a:p>
          <a:p>
            <a:endParaRPr lang="ru-RU" dirty="0"/>
          </a:p>
        </p:txBody>
      </p:sp>
      <p:pic>
        <p:nvPicPr>
          <p:cNvPr id="3074" name="Picture 2" descr="C:\Users\admin\OneDrive\Рабочий стол\58812-alen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776"/>
            <a:ext cx="4176464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Краб   на камне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12776"/>
            <a:ext cx="4038600" cy="4942149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Крабам приходится искать укрытия в периоды линек, так как они в этот период оказываются абсолютно беззащитными. Несмотря на то, что человек не относится к природным врагам крабов, он может им стать, если продолжит практику не контролированного вылова, а также в результате деятельности браконьеров.</a:t>
            </a:r>
            <a:endParaRPr lang="ru-RU" dirty="0"/>
          </a:p>
        </p:txBody>
      </p:sp>
      <p:pic>
        <p:nvPicPr>
          <p:cNvPr id="4098" name="Picture 2" descr="C:\Users\admin\OneDrive\Рабочий стол\1695819294_gas-kvas-com-p-kartinki-morskie-obitateli-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4248472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0120"/>
          </a:xfrm>
        </p:spPr>
        <p:txBody>
          <a:bodyPr>
            <a:normAutofit/>
          </a:bodyPr>
          <a:lstStyle/>
          <a:p>
            <a:r>
              <a:rPr lang="ru-RU" dirty="0" smtClean="0"/>
              <a:t>Розовый осьминог.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12776"/>
            <a:ext cx="4038600" cy="4942149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Осьминог - это удивительное создание обитающее под водой. Осьминог встречается в морях и в океанах. У осьминога длинные </a:t>
            </a:r>
            <a:r>
              <a:rPr lang="ru-RU" dirty="0" err="1" smtClean="0"/>
              <a:t>щупальцы</a:t>
            </a:r>
            <a:r>
              <a:rPr lang="ru-RU" dirty="0" smtClean="0"/>
              <a:t> и мешкообразное тело. У этих созданий нет туловища и шеи. Так как у осьминогов нет костей, то они могут принимать любую форму. Они могут менять свой окрас, подобно хамелеону. В основном осьминоги розового цвета. Несмотря на свой безобидный вид, осьминоги - хищники. Едят они моллюсков, рыб, рачков. Охотиться осьминог очень просто. Он просто опускается на дно и ждёт, когда проплывёт добыча. Когда добыча проплывает осьминог быстро бросается в неё и держит своими щупальцами.</a:t>
            </a:r>
          </a:p>
          <a:p>
            <a:r>
              <a:rPr lang="ru-RU" dirty="0" smtClean="0"/>
              <a:t>Осьминоги ведут ночной образ жизни, днем они предпочитают спать. Они ведут малоподвижный образ жизни.</a:t>
            </a:r>
          </a:p>
          <a:p>
            <a:r>
              <a:rPr lang="ru-RU" dirty="0" smtClean="0"/>
              <a:t>У осьминогов много врагов. Это и акулы, </a:t>
            </a:r>
            <a:r>
              <a:rPr lang="ru-RU" dirty="0" err="1" smtClean="0"/>
              <a:t>косатки</a:t>
            </a:r>
            <a:r>
              <a:rPr lang="ru-RU" dirty="0" smtClean="0"/>
              <a:t>, тюлени, морские львы.</a:t>
            </a:r>
          </a:p>
          <a:p>
            <a:endParaRPr lang="ru-RU" dirty="0"/>
          </a:p>
        </p:txBody>
      </p:sp>
      <p:pic>
        <p:nvPicPr>
          <p:cNvPr id="5122" name="Picture 2" descr="C:\Users\admin\OneDrive\Рабочий стол\1686140159_gagaru-club-p-morskoi-osminog-krasivo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4104456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Черепаха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Морские черепахи обладают спокойным характером. Они неторопливы, хотя и способны довольно быстро и хорошо плавать. Вся жизнь морских черепах проходит в воде. Черепахи держаться на мелководье возле берегов, однако, во время охоты могут нырять глубоко под воду и оставаться там долгое время.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endParaRPr lang="ru-RU" dirty="0"/>
          </a:p>
        </p:txBody>
      </p:sp>
      <p:pic>
        <p:nvPicPr>
          <p:cNvPr id="6146" name="Picture 2" descr="C:\Users\admin\OneDrive\Рабочий стол\aa9abe19f29b7e39ac4290970a0e8dc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484784"/>
            <a:ext cx="4536504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2128"/>
          </a:xfrm>
        </p:spPr>
        <p:txBody>
          <a:bodyPr>
            <a:normAutofit/>
          </a:bodyPr>
          <a:lstStyle/>
          <a:p>
            <a:r>
              <a:rPr lang="ru-RU" dirty="0" smtClean="0"/>
              <a:t>Морской конёк.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4784"/>
            <a:ext cx="4038600" cy="464137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Морской конек обитает в тропических и субтропических морях. Обитают в основном на небольших глубинах или у берегов и ведут оседлый образ жизни. Морской конек обитает в густых зарослях водорослей и другой морской растительности. Он прикрепляется своим гибким хвостом к стеблям растений или кораллам, оставаясь практически невидимым благодаря своему телу, покрытому различными выростами и шипами.</a:t>
            </a:r>
            <a:endParaRPr lang="ru-RU" dirty="0"/>
          </a:p>
        </p:txBody>
      </p:sp>
      <p:pic>
        <p:nvPicPr>
          <p:cNvPr id="1026" name="Picture 2" descr="C:\Users\admin\OneDrive\Рабочий стол\1695819290_gas-kvas-com-p-kartinki-morskie-obitateli-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4464496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80120"/>
          </a:xfrm>
        </p:spPr>
        <p:txBody>
          <a:bodyPr>
            <a:normAutofit/>
          </a:bodyPr>
          <a:lstStyle/>
          <a:p>
            <a:r>
              <a:rPr lang="ru-RU" dirty="0" smtClean="0"/>
              <a:t>Морская  корова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9552" y="1844824"/>
            <a:ext cx="4038600" cy="4650864"/>
          </a:xfrm>
        </p:spPr>
        <p:txBody>
          <a:bodyPr>
            <a:normAutofit lnSpcReduction="10000"/>
          </a:bodyPr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Морская корова была травоядным животным, основной рацион которого составляли морские водоросли, обильно произраставшие в прибрежных зонах. Основу питания составляли ламинарии и </a:t>
            </a:r>
            <a:r>
              <a:rPr lang="ru-RU" dirty="0" err="1" smtClean="0"/>
              <a:t>алярии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C:\Users\admin\OneDrive\Рабочий стол\lamantin-68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4320480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72</TotalTime>
  <Words>535</Words>
  <Application>Microsoft Office PowerPoint</Application>
  <PresentationFormat>Экран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Тема морские жители . Окружающий мир  </vt:lpstr>
      <vt:lpstr>Алая морская звезда</vt:lpstr>
      <vt:lpstr>Медуза</vt:lpstr>
      <vt:lpstr>Рыба -клоун</vt:lpstr>
      <vt:lpstr>Краб   на камне </vt:lpstr>
      <vt:lpstr>Розовый осьминог.</vt:lpstr>
      <vt:lpstr>Черепаха</vt:lpstr>
      <vt:lpstr>Морской конёк.</vt:lpstr>
      <vt:lpstr>Морская  корова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Морские жители</dc:title>
  <dc:creator>admin</dc:creator>
  <cp:lastModifiedBy>admin</cp:lastModifiedBy>
  <cp:revision>11</cp:revision>
  <dcterms:created xsi:type="dcterms:W3CDTF">2024-03-11T08:59:37Z</dcterms:created>
  <dcterms:modified xsi:type="dcterms:W3CDTF">2024-03-14T09:56:32Z</dcterms:modified>
</cp:coreProperties>
</file>