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9/18/2016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9/18/2016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9/18/2016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9/18/2016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9/18/2016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9/18/2016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9/18/2016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9/18/2016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9/18/2016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9/18/2016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9/18/2016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9/18/2016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«Мягкая игрушка»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8841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03" y="1432897"/>
            <a:ext cx="5892655" cy="4124859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827" y="1432897"/>
            <a:ext cx="4823242" cy="4235410"/>
          </a:xfrm>
        </p:spPr>
      </p:pic>
    </p:spTree>
    <p:extLst>
      <p:ext uri="{BB962C8B-B14F-4D97-AF65-F5344CB8AC3E}">
        <p14:creationId xmlns:p14="http://schemas.microsoft.com/office/powerpoint/2010/main" val="35880913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3" b="2703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1170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8" b="12598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709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74" b="5974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5277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8" b="12598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4502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" y="1187968"/>
            <a:ext cx="6014607" cy="4510955"/>
          </a:xfrm>
        </p:spPr>
      </p:pic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590" y="446651"/>
            <a:ext cx="4318113" cy="5761274"/>
          </a:xfrm>
        </p:spPr>
      </p:pic>
    </p:spTree>
    <p:extLst>
      <p:ext uri="{BB962C8B-B14F-4D97-AF65-F5344CB8AC3E}">
        <p14:creationId xmlns:p14="http://schemas.microsoft.com/office/powerpoint/2010/main" val="42491871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8" b="12598"/>
          <a:stretch>
            <a:fillRect/>
          </a:stretch>
        </p:blipFill>
        <p:spPr>
          <a:xfrm>
            <a:off x="267787" y="250807"/>
            <a:ext cx="8531352" cy="638251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078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8" b="12598"/>
          <a:stretch>
            <a:fillRect/>
          </a:stretch>
        </p:blipFill>
        <p:spPr>
          <a:xfrm>
            <a:off x="320039" y="198555"/>
            <a:ext cx="8531352" cy="638251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692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6355" y="342149"/>
            <a:ext cx="10058400" cy="137160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01" y="1133812"/>
            <a:ext cx="4889863" cy="48898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655" y="1027949"/>
            <a:ext cx="5101591" cy="5101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523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205" y="974971"/>
            <a:ext cx="7489371" cy="4992914"/>
          </a:xfrm>
        </p:spPr>
      </p:pic>
    </p:spTree>
    <p:extLst>
      <p:ext uri="{BB962C8B-B14F-4D97-AF65-F5344CB8AC3E}">
        <p14:creationId xmlns:p14="http://schemas.microsoft.com/office/powerpoint/2010/main" val="2340157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8" b="12598"/>
          <a:stretch>
            <a:fillRect/>
          </a:stretch>
        </p:blipFill>
        <p:spPr>
          <a:xfrm>
            <a:off x="241662" y="237744"/>
            <a:ext cx="8531352" cy="638251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3362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8" b="12598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374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2" b="5132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1279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85" y="1586454"/>
            <a:ext cx="5642315" cy="4231736"/>
          </a:xfrm>
        </p:spPr>
      </p:pic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294" y="1586454"/>
            <a:ext cx="5239899" cy="3929924"/>
          </a:xfrm>
        </p:spPr>
      </p:pic>
    </p:spTree>
    <p:extLst>
      <p:ext uri="{BB962C8B-B14F-4D97-AF65-F5344CB8AC3E}">
        <p14:creationId xmlns:p14="http://schemas.microsoft.com/office/powerpoint/2010/main" val="1771939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21" y="527345"/>
            <a:ext cx="5755527" cy="5755527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362" y="1528356"/>
            <a:ext cx="5543117" cy="4157338"/>
          </a:xfrm>
        </p:spPr>
      </p:pic>
    </p:spTree>
    <p:extLst>
      <p:ext uri="{BB962C8B-B14F-4D97-AF65-F5344CB8AC3E}">
        <p14:creationId xmlns:p14="http://schemas.microsoft.com/office/powerpoint/2010/main" val="1168982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7</TotalTime>
  <Words>4</Words>
  <Application>Microsoft Office PowerPoint</Application>
  <PresentationFormat>Широкоэкранный</PresentationFormat>
  <Paragraphs>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Century Gothic</vt:lpstr>
      <vt:lpstr>Garamond</vt:lpstr>
      <vt:lpstr>Савон</vt:lpstr>
      <vt:lpstr>«Мягкая игрушка»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«Мягкая игрушка»</dc:title>
  <dc:creator>Nika</dc:creator>
  <cp:lastModifiedBy>Nika</cp:lastModifiedBy>
  <cp:revision>1</cp:revision>
  <dcterms:created xsi:type="dcterms:W3CDTF">2016-09-18T17:34:35Z</dcterms:created>
  <dcterms:modified xsi:type="dcterms:W3CDTF">2016-09-18T17:42:11Z</dcterms:modified>
</cp:coreProperties>
</file>