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9" r:id="rId3"/>
    <p:sldId id="264" r:id="rId4"/>
    <p:sldId id="265" r:id="rId5"/>
    <p:sldId id="269" r:id="rId6"/>
    <p:sldId id="256" r:id="rId7"/>
    <p:sldId id="266" r:id="rId8"/>
    <p:sldId id="267" r:id="rId9"/>
    <p:sldId id="268" r:id="rId10"/>
    <p:sldId id="260" r:id="rId11"/>
    <p:sldId id="276" r:id="rId12"/>
    <p:sldId id="270" r:id="rId13"/>
    <p:sldId id="261" r:id="rId14"/>
    <p:sldId id="271" r:id="rId15"/>
    <p:sldId id="257" r:id="rId16"/>
    <p:sldId id="258" r:id="rId17"/>
    <p:sldId id="272" r:id="rId18"/>
    <p:sldId id="273" r:id="rId19"/>
    <p:sldId id="274" r:id="rId20"/>
    <p:sldId id="275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-1459" y="-54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xmlns="" val="3489369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8928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548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1052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xmlns="" val="38734182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705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5540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8664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534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409895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70999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09CE93A-0E41-42C9-9461-923F5EA25C35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9ECF71AF-8146-448B-87CD-5FA1D37D15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285238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dirty="0" smtClean="0"/>
              <a:t>Род существительных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725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077" y="1951226"/>
            <a:ext cx="9700723" cy="358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911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back.smartpolyglot.ru/storage/posts/August2022/WHQFWc1DmjZB3mKbUBQ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0473" y="705040"/>
            <a:ext cx="4866899" cy="5757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СКЛОНЕНИЕ ЧИСЛИТЕЛЬНЫХ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9816" y="8223422"/>
            <a:ext cx="9601200" cy="14859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832389" y="531339"/>
          <a:ext cx="5763027" cy="5879774"/>
        </p:xfrm>
        <a:graphic>
          <a:graphicData uri="http://schemas.openxmlformats.org/drawingml/2006/table">
            <a:tbl>
              <a:tblPr firstRow="1" firstCol="1" bandRow="1"/>
              <a:tblGrid>
                <a:gridCol w="1225091"/>
                <a:gridCol w="1942784"/>
                <a:gridCol w="2595152"/>
              </a:tblGrid>
              <a:tr h="1468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200,         300,400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50,60,70,80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8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И.п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Двести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пятьдесят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Р.п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дв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сот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деся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Д.п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дв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ам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пятидесяти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В.п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двест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десят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Т.п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дву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мя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ам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ью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деся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ть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8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П.п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 дв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u-RU" sz="28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ах</a:t>
                      </a:r>
                      <a:endParaRPr lang="ru-RU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 пя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деся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957565323"/>
              </p:ext>
            </p:extLst>
          </p:nvPr>
        </p:nvGraphicFramePr>
        <p:xfrm>
          <a:off x="695828" y="743286"/>
          <a:ext cx="4840000" cy="5047488"/>
        </p:xfrm>
        <a:graphic>
          <a:graphicData uri="http://schemas.openxmlformats.org/drawingml/2006/table">
            <a:tbl>
              <a:tblPr firstRow="1" firstCol="1" bandRow="1"/>
              <a:tblGrid>
                <a:gridCol w="904602">
                  <a:extLst>
                    <a:ext uri="{9D8B030D-6E8A-4147-A177-3AD203B41FA5}">
                      <a16:colId xmlns="" xmlns:a16="http://schemas.microsoft.com/office/drawing/2014/main" val="1046534624"/>
                    </a:ext>
                  </a:extLst>
                </a:gridCol>
                <a:gridCol w="3935398">
                  <a:extLst>
                    <a:ext uri="{9D8B030D-6E8A-4147-A177-3AD203B41FA5}">
                      <a16:colId xmlns="" xmlns:a16="http://schemas.microsoft.com/office/drawing/2014/main" val="2484662767"/>
                    </a:ext>
                  </a:extLst>
                </a:gridCol>
              </a:tblGrid>
              <a:tr h="362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Падеж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 500 до  900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2559606"/>
                  </a:ext>
                </a:extLst>
              </a:tr>
              <a:tr h="362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И.п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</a:t>
                      </a: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сот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85958254"/>
                  </a:ext>
                </a:extLst>
              </a:tr>
              <a:tr h="362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Р.п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</a:t>
                      </a: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сот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98112096"/>
                  </a:ext>
                </a:extLst>
              </a:tr>
              <a:tr h="362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Д.п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</a:t>
                      </a: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стам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37989727"/>
                  </a:ext>
                </a:extLst>
              </a:tr>
              <a:tr h="362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В.п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</a:t>
                      </a: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сот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90796748"/>
                  </a:ext>
                </a:extLst>
              </a:tr>
              <a:tr h="362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Т.п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</a:t>
                      </a: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ью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ами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4842220"/>
                  </a:ext>
                </a:extLst>
              </a:tr>
              <a:tr h="362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П.п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 пят</a:t>
                      </a: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ах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55456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5243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3513" y="1309817"/>
            <a:ext cx="8715611" cy="412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4374" y="1267066"/>
            <a:ext cx="8959800" cy="432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152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ОТРАБОТКА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4466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6119" y="753762"/>
            <a:ext cx="11425881" cy="56223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1.  </a:t>
            </a:r>
            <a:r>
              <a:rPr lang="ru-RU" dirty="0" smtClean="0"/>
              <a:t>Найдите и исправьте ошибку (ошибки) в образовании формы слова (слов). Запишите правильный вариант формы слова (слов).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1)  более кислое варенье</a:t>
            </a:r>
          </a:p>
          <a:p>
            <a:pPr>
              <a:buNone/>
            </a:pPr>
            <a:r>
              <a:rPr lang="ru-RU" dirty="0" smtClean="0"/>
              <a:t>2)  к </a:t>
            </a:r>
            <a:r>
              <a:rPr lang="ru-RU" dirty="0" err="1" smtClean="0"/>
              <a:t>девяностам</a:t>
            </a:r>
            <a:r>
              <a:rPr lang="ru-RU" dirty="0" smtClean="0"/>
              <a:t> гектарам</a:t>
            </a:r>
          </a:p>
          <a:p>
            <a:pPr>
              <a:buNone/>
            </a:pPr>
            <a:r>
              <a:rPr lang="ru-RU" dirty="0" smtClean="0"/>
              <a:t>3)  огромное шимпанзе</a:t>
            </a:r>
          </a:p>
          <a:p>
            <a:pPr>
              <a:buNone/>
            </a:pPr>
            <a:r>
              <a:rPr lang="ru-RU" dirty="0" smtClean="0"/>
              <a:t>4)  для троих путешественников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2</a:t>
            </a:r>
            <a:r>
              <a:rPr lang="ru-RU" b="1" dirty="0" smtClean="0"/>
              <a:t>.  </a:t>
            </a:r>
            <a:r>
              <a:rPr lang="ru-RU" dirty="0" smtClean="0"/>
              <a:t>Найдите и исправьте ошибку (ошибки) в образовании формы слова (слов). Запишите правильный вариант формы слова (слов).</a:t>
            </a:r>
          </a:p>
          <a:p>
            <a:pPr>
              <a:buNone/>
            </a:pPr>
            <a:r>
              <a:rPr lang="ru-RU" dirty="0" smtClean="0"/>
              <a:t>1)  более высокое здание</a:t>
            </a:r>
          </a:p>
          <a:p>
            <a:pPr>
              <a:buNone/>
            </a:pPr>
            <a:r>
              <a:rPr lang="ru-RU" dirty="0" smtClean="0"/>
              <a:t>2)  с шестьюдесятью вагонами</a:t>
            </a:r>
          </a:p>
          <a:p>
            <a:pPr>
              <a:buNone/>
            </a:pPr>
            <a:r>
              <a:rPr lang="ru-RU" dirty="0" smtClean="0"/>
              <a:t>3)  красивое Сочи</a:t>
            </a:r>
          </a:p>
          <a:p>
            <a:pPr>
              <a:buNone/>
            </a:pPr>
            <a:r>
              <a:rPr lang="ru-RU" dirty="0" smtClean="0"/>
              <a:t>4)  для четверых женщин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39114" y="420130"/>
            <a:ext cx="10824519" cy="62154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3.  </a:t>
            </a:r>
            <a:r>
              <a:rPr lang="ru-RU" dirty="0" smtClean="0"/>
              <a:t>Найдите и исправьте ошибку (ошибки) в образовании формы слова. Запишите правильный вариант формы слова (слов).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1)  трое мальчиков</a:t>
            </a:r>
          </a:p>
          <a:p>
            <a:pPr>
              <a:buNone/>
            </a:pPr>
            <a:r>
              <a:rPr lang="ru-RU" dirty="0" smtClean="0"/>
              <a:t>2)  продукт более полезнее</a:t>
            </a:r>
          </a:p>
          <a:p>
            <a:pPr>
              <a:buNone/>
            </a:pPr>
            <a:r>
              <a:rPr lang="ru-RU" dirty="0" smtClean="0"/>
              <a:t>3)  двумстам гостям</a:t>
            </a:r>
          </a:p>
          <a:p>
            <a:pPr>
              <a:buNone/>
            </a:pPr>
            <a:r>
              <a:rPr lang="ru-RU" dirty="0" smtClean="0"/>
              <a:t>4)  горячий какао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4</a:t>
            </a:r>
            <a:r>
              <a:rPr lang="ru-RU" b="1" dirty="0" smtClean="0"/>
              <a:t>.  </a:t>
            </a:r>
            <a:r>
              <a:rPr lang="ru-RU" dirty="0" smtClean="0"/>
              <a:t>Найдите и исправьте ошибку (ошибки) в образовании формы слова (слов). Запишите правильный вариант формы слова (слов).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1)  </a:t>
            </a:r>
            <a:r>
              <a:rPr lang="ru-RU" dirty="0" err="1" smtClean="0"/>
              <a:t>ихние</a:t>
            </a:r>
            <a:r>
              <a:rPr lang="ru-RU" dirty="0" smtClean="0"/>
              <a:t> секреты</a:t>
            </a:r>
          </a:p>
          <a:p>
            <a:pPr>
              <a:buNone/>
            </a:pPr>
            <a:r>
              <a:rPr lang="ru-RU" dirty="0" smtClean="0"/>
              <a:t>2)  о пятистах страницах</a:t>
            </a:r>
          </a:p>
          <a:p>
            <a:pPr>
              <a:buNone/>
            </a:pPr>
            <a:r>
              <a:rPr lang="ru-RU" dirty="0" smtClean="0"/>
              <a:t>3)  килограмм мандаринов</a:t>
            </a:r>
          </a:p>
          <a:p>
            <a:pPr>
              <a:buNone/>
            </a:pPr>
            <a:r>
              <a:rPr lang="ru-RU" dirty="0" smtClean="0"/>
              <a:t>4)  самая высочайшая гора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88541" y="543697"/>
            <a:ext cx="9984259" cy="59188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5.  </a:t>
            </a:r>
            <a:r>
              <a:rPr lang="ru-RU" dirty="0" smtClean="0"/>
              <a:t>Найдите и исправьте ошибку (ошибки) в образовании формы слова (слов). Запишите правильный вариант формы слова (слов).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1)  снег самый чистый</a:t>
            </a:r>
          </a:p>
          <a:p>
            <a:pPr>
              <a:buNone/>
            </a:pPr>
            <a:r>
              <a:rPr lang="ru-RU" dirty="0" smtClean="0"/>
              <a:t>2)  у трёх подруг</a:t>
            </a:r>
          </a:p>
          <a:p>
            <a:pPr>
              <a:buNone/>
            </a:pPr>
            <a:r>
              <a:rPr lang="ru-RU" dirty="0" smtClean="0"/>
              <a:t>3)  около пятьсот учеников</a:t>
            </a:r>
          </a:p>
          <a:p>
            <a:pPr>
              <a:buNone/>
            </a:pPr>
            <a:r>
              <a:rPr lang="ru-RU" dirty="0" smtClean="0"/>
              <a:t>4)  древнее Баку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6</a:t>
            </a:r>
            <a:r>
              <a:rPr lang="ru-RU" b="1" dirty="0" smtClean="0"/>
              <a:t>.  </a:t>
            </a:r>
            <a:r>
              <a:rPr lang="ru-RU" dirty="0" smtClean="0"/>
              <a:t>Найдите и исправьте ошибку (ошибки) в образовании формы слова (слов). Запишите правильный вариант формы слова (слов</a:t>
            </a:r>
            <a:r>
              <a:rPr lang="ru-RU" dirty="0" smtClean="0"/>
              <a:t>).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  одиннадцати ребятами</a:t>
            </a:r>
          </a:p>
          <a:p>
            <a:pPr>
              <a:buNone/>
            </a:pPr>
            <a:r>
              <a:rPr lang="ru-RU" dirty="0" smtClean="0"/>
              <a:t>2)  более лучшее сочинение</a:t>
            </a:r>
          </a:p>
          <a:p>
            <a:pPr>
              <a:buNone/>
            </a:pPr>
            <a:r>
              <a:rPr lang="ru-RU" dirty="0" smtClean="0"/>
              <a:t>3)  зелёное авокадо</a:t>
            </a:r>
          </a:p>
          <a:p>
            <a:pPr>
              <a:buNone/>
            </a:pPr>
            <a:r>
              <a:rPr lang="ru-RU" dirty="0" smtClean="0"/>
              <a:t>4)  одеть сестрёнку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0655" y="563418"/>
            <a:ext cx="10714182" cy="6040582"/>
          </a:xfrm>
        </p:spPr>
        <p:txBody>
          <a:bodyPr/>
          <a:lstStyle/>
          <a:p>
            <a:r>
              <a:rPr lang="ru-RU" sz="3600" dirty="0" smtClean="0"/>
              <a:t>Шимпанзе               </a:t>
            </a:r>
          </a:p>
          <a:p>
            <a:r>
              <a:rPr lang="ru-RU" sz="3600" dirty="0" smtClean="0"/>
              <a:t>Кенгуру </a:t>
            </a:r>
          </a:p>
          <a:p>
            <a:r>
              <a:rPr lang="ru-RU" sz="3600" dirty="0" smtClean="0"/>
              <a:t>Какаду                     М.Р</a:t>
            </a:r>
          </a:p>
          <a:p>
            <a:r>
              <a:rPr lang="ru-RU" sz="3600" dirty="0" smtClean="0"/>
              <a:t>Фламинго </a:t>
            </a:r>
          </a:p>
          <a:p>
            <a:r>
              <a:rPr lang="ru-RU" sz="3600" dirty="0" smtClean="0"/>
              <a:t>Пони</a:t>
            </a:r>
          </a:p>
          <a:p>
            <a:r>
              <a:rPr lang="ru-RU" sz="3600" dirty="0" smtClean="0"/>
              <a:t>кофе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553527" y="655782"/>
            <a:ext cx="18473" cy="3352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98098" y="350982"/>
            <a:ext cx="3061116" cy="20887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435" y="3904384"/>
            <a:ext cx="4142509" cy="233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985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0833" y="284205"/>
            <a:ext cx="11046940" cy="61907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7.  </a:t>
            </a:r>
            <a:r>
              <a:rPr lang="ru-RU" dirty="0" smtClean="0"/>
              <a:t>Найдите и исправьте ошибку (ошибки) в образовании формы слова (слов). Запишите правильный вариант формы слова (слов).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1)  в двух тысячи двадцатом году</a:t>
            </a:r>
          </a:p>
          <a:p>
            <a:pPr>
              <a:buNone/>
            </a:pPr>
            <a:r>
              <a:rPr lang="ru-RU" dirty="0" smtClean="0"/>
              <a:t>2)  обеим ученицам</a:t>
            </a:r>
          </a:p>
          <a:p>
            <a:pPr>
              <a:buNone/>
            </a:pPr>
            <a:r>
              <a:rPr lang="ru-RU" dirty="0" smtClean="0"/>
              <a:t>3)  тёплых носок</a:t>
            </a:r>
          </a:p>
          <a:p>
            <a:pPr>
              <a:buNone/>
            </a:pPr>
            <a:r>
              <a:rPr lang="ru-RU" dirty="0" smtClean="0"/>
              <a:t>4)  пятьюстами учебниками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8</a:t>
            </a:r>
            <a:r>
              <a:rPr lang="ru-RU" b="1" dirty="0" smtClean="0"/>
              <a:t>.  </a:t>
            </a:r>
            <a:r>
              <a:rPr lang="ru-RU" dirty="0" smtClean="0"/>
              <a:t>Найдите и исправьте ошибку (ошибки) в образовании формы слова (слов). Запишите правильный вариант формы слова (слов).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1)  обеими руками</a:t>
            </a:r>
          </a:p>
          <a:p>
            <a:pPr>
              <a:buNone/>
            </a:pPr>
            <a:r>
              <a:rPr lang="ru-RU" dirty="0" smtClean="0"/>
              <a:t>2)  о полтора годах</a:t>
            </a:r>
          </a:p>
          <a:p>
            <a:pPr>
              <a:buNone/>
            </a:pPr>
            <a:r>
              <a:rPr lang="ru-RU" dirty="0" smtClean="0"/>
              <a:t>3)  новое такси</a:t>
            </a:r>
          </a:p>
          <a:p>
            <a:pPr>
              <a:buNone/>
            </a:pPr>
            <a:r>
              <a:rPr lang="ru-RU" dirty="0" smtClean="0"/>
              <a:t>4)  самый вкуснейший торт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2107" y="308918"/>
            <a:ext cx="10849233" cy="6091881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9.  </a:t>
            </a:r>
            <a:r>
              <a:rPr lang="ru-RU" dirty="0" smtClean="0"/>
              <a:t>Найдите и исправьте ошибку (ошибки) в образовании формы слова (слов). Запишите правильный вариант формы слова (слов).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1)  река более глубже</a:t>
            </a:r>
          </a:p>
          <a:p>
            <a:pPr>
              <a:buNone/>
            </a:pPr>
            <a:r>
              <a:rPr lang="ru-RU" dirty="0" smtClean="0"/>
              <a:t>2)  семьюстами анкетами</a:t>
            </a:r>
          </a:p>
          <a:p>
            <a:pPr>
              <a:buNone/>
            </a:pPr>
            <a:r>
              <a:rPr lang="ru-RU" dirty="0" smtClean="0"/>
              <a:t>3)  яркое кашпо</a:t>
            </a:r>
          </a:p>
          <a:p>
            <a:pPr>
              <a:buNone/>
            </a:pPr>
            <a:r>
              <a:rPr lang="ru-RU" dirty="0" smtClean="0"/>
              <a:t>4)  по обоим сторонам дороги</a:t>
            </a:r>
          </a:p>
          <a:p>
            <a:pPr>
              <a:buNone/>
            </a:pPr>
            <a:r>
              <a:rPr lang="ru-RU" b="1" dirty="0" smtClean="0"/>
              <a:t>10.  </a:t>
            </a:r>
            <a:r>
              <a:rPr lang="ru-RU" dirty="0" smtClean="0"/>
              <a:t>Найдите и исправьте ошибку (ошибки) в образовании формы слова (слов). Запишите правильный вариант формы слова (слов).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1)  об обеих подружках</a:t>
            </a:r>
          </a:p>
          <a:p>
            <a:pPr>
              <a:buNone/>
            </a:pPr>
            <a:r>
              <a:rPr lang="ru-RU" dirty="0" smtClean="0"/>
              <a:t>2)  с </a:t>
            </a:r>
            <a:r>
              <a:rPr lang="ru-RU" dirty="0" err="1" smtClean="0"/>
              <a:t>пятидесятью</a:t>
            </a:r>
            <a:r>
              <a:rPr lang="ru-RU" dirty="0" smtClean="0"/>
              <a:t> этажами</a:t>
            </a:r>
          </a:p>
          <a:p>
            <a:pPr>
              <a:buNone/>
            </a:pPr>
            <a:r>
              <a:rPr lang="ru-RU" dirty="0" smtClean="0"/>
              <a:t>3)  красивый Сухуми</a:t>
            </a:r>
          </a:p>
          <a:p>
            <a:pPr>
              <a:buNone/>
            </a:pPr>
            <a:r>
              <a:rPr lang="ru-RU" dirty="0" smtClean="0"/>
              <a:t>4)  утро более теплее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618" y="-843972"/>
            <a:ext cx="10387445" cy="103874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090" y="2152072"/>
            <a:ext cx="8876145" cy="481445"/>
          </a:xfrm>
        </p:spPr>
        <p:txBody>
          <a:bodyPr>
            <a:normAutofit fontScale="90000"/>
          </a:bodyPr>
          <a:lstStyle/>
          <a:p>
            <a:r>
              <a:rPr lang="ru-RU" sz="7200" b="1" u="sng" dirty="0" smtClean="0">
                <a:solidFill>
                  <a:schemeClr val="tx1"/>
                </a:solidFill>
              </a:rPr>
              <a:t>Средний род</a:t>
            </a:r>
            <a:endParaRPr lang="ru-RU" sz="7200" b="1" u="sng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5418" y="3625273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954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1" y="0"/>
            <a:ext cx="10764982" cy="71766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1" y="233794"/>
            <a:ext cx="9601200" cy="1485900"/>
          </a:xfrm>
        </p:spPr>
        <p:txBody>
          <a:bodyPr/>
          <a:lstStyle/>
          <a:p>
            <a:r>
              <a:rPr lang="ru-RU" b="1" u="sng" dirty="0" smtClean="0"/>
              <a:t>Средний род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8400" y="1066801"/>
            <a:ext cx="9601200" cy="35814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какао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7221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71" y="-73890"/>
            <a:ext cx="10508674" cy="70057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0691" y="3333750"/>
            <a:ext cx="9601200" cy="1485900"/>
          </a:xfrm>
        </p:spPr>
        <p:txBody>
          <a:bodyPr/>
          <a:lstStyle/>
          <a:p>
            <a:r>
              <a:rPr lang="ru-RU" b="1" u="sng" dirty="0" smtClean="0"/>
              <a:t>Женский род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862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9638" y="2665909"/>
            <a:ext cx="8361229" cy="2098226"/>
          </a:xfrm>
        </p:spPr>
        <p:txBody>
          <a:bodyPr/>
          <a:lstStyle/>
          <a:p>
            <a:r>
              <a:rPr lang="ru-RU" sz="6600" dirty="0" smtClean="0"/>
              <a:t>Окончания существительных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613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36" y="809304"/>
            <a:ext cx="11290444" cy="529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578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849" y="175491"/>
            <a:ext cx="8454351" cy="634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34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435" y="378692"/>
            <a:ext cx="11632700" cy="629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557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48</TotalTime>
  <Words>73</Words>
  <Application>Microsoft Office PowerPoint</Application>
  <PresentationFormat>Произвольный</PresentationFormat>
  <Paragraphs>111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Crop</vt:lpstr>
      <vt:lpstr>Род существительных</vt:lpstr>
      <vt:lpstr>Слайд 2</vt:lpstr>
      <vt:lpstr>Средний род</vt:lpstr>
      <vt:lpstr>Средний род</vt:lpstr>
      <vt:lpstr>Женский род</vt:lpstr>
      <vt:lpstr>Окончания существительных</vt:lpstr>
      <vt:lpstr>Слайд 7</vt:lpstr>
      <vt:lpstr>Слайд 8</vt:lpstr>
      <vt:lpstr>Слайд 9</vt:lpstr>
      <vt:lpstr>Слайд 10</vt:lpstr>
      <vt:lpstr>Слайд 11</vt:lpstr>
      <vt:lpstr>СКЛОНЕНИЕ ЧИСЛИТЕЛЬНЫХ </vt:lpstr>
      <vt:lpstr>Слайд 13</vt:lpstr>
      <vt:lpstr>Слайд 14</vt:lpstr>
      <vt:lpstr>Слайд 15</vt:lpstr>
      <vt:lpstr>ОТРАБОТКА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 существительных</dc:title>
  <dc:creator>user</dc:creator>
  <cp:lastModifiedBy>user</cp:lastModifiedBy>
  <cp:revision>10</cp:revision>
  <dcterms:created xsi:type="dcterms:W3CDTF">2023-12-18T20:46:11Z</dcterms:created>
  <dcterms:modified xsi:type="dcterms:W3CDTF">2024-03-03T08:48:24Z</dcterms:modified>
</cp:coreProperties>
</file>