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9" d="100"/>
          <a:sy n="119" d="100"/>
        </p:scale>
        <p:origin x="-1404" y="-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g.alicdn.com/imgextra/i1/6000000001797/O1CN01bQFyDQ1P94K8r2E3U_!!6000000001797-0-tbvide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17" y="33784"/>
            <a:ext cx="9118683" cy="682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img.alicdn.com/imgextra/i1/6000000001797/O1CN01bQFyDQ1P94K8r2E3U_!!6000000001797-0-tbvide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00" y="0"/>
            <a:ext cx="9118683" cy="6857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92270" y="332656"/>
            <a:ext cx="69847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Муниципальное дошкольное образовательное учреждение «Детский сад общеразвивающего вида № 55 «Северяночка»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12350" y="2204864"/>
            <a:ext cx="55446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«Чудо куб для малышей»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58243" y="4928394"/>
            <a:ext cx="26642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Выполнила: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Соколова Анастасия Яковлевна, воспитатель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73340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img.alicdn.com/imgextra/i1/6000000001797/O1CN01bQFyDQ1P94K8r2E3U_!!6000000001797-0-tbvide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578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26149" y="836712"/>
            <a:ext cx="806489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Цель: 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развитие сенсорного восприятия и мелкой моторики детей младшего дошкольного возраста.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Задачи: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развивать у детей сенсорные способности, речь, воображение, память, мелкую моторику, умения различать цвета и геометрические фигуры, концентрацию внимания, любознательность;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воспитывать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умение играть рядом со сверстниками не мешая им, проявление интереса к совместным играм небольшими группами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Данное дидактическое пособие предназначено для детей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3-5 лет.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Пособие представляет собой куб с игровым полем на каждой стороне.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Пособие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используется в непосредственно-образовательной деятельности, при решении задач индивидуального развития и в самостоятельной деятельности детей.</a:t>
            </a:r>
          </a:p>
        </p:txBody>
      </p:sp>
    </p:spTree>
    <p:extLst>
      <p:ext uri="{BB962C8B-B14F-4D97-AF65-F5344CB8AC3E}">
        <p14:creationId xmlns:p14="http://schemas.microsoft.com/office/powerpoint/2010/main" val="34109707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img.alicdn.com/imgextra/i1/6000000001797/O1CN01bQFyDQ1P94K8r2E3U_!!6000000001797-0-tbvide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41" y="0"/>
            <a:ext cx="916834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23528" y="332656"/>
            <a:ext cx="576064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Игровое поле «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Сортер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Цель: 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Формирование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умения различать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фигуры.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Задачи: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закреплять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умения различать и правильно называть основные цвета (красный,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зеленый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желтый), геометрические фигуры (круг, квадрат, треугольник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); </a:t>
            </a:r>
          </a:p>
          <a:p>
            <a:pPr marL="285750" indent="-285750">
              <a:buFontTx/>
              <a:buChar char="-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развивать сенсорные знания, мелкую моторику, речь,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внимание.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https://sun9-39.userapi.com/impg/n7wUWJBXTwS632tjw5ocRsfYX4Hbn00ecyNUOw/Mf6VBlphINY.jpg?size=1620x2160&amp;quality=95&amp;sign=38eca13d7c6a3b88153068c9b5e24ea0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708920"/>
            <a:ext cx="2178242" cy="2904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sun9-18.userapi.com/impg/FT9MLYCotVE3wZPlMmrb-kUmu_bF0P1waDMVHQ/ca759WK2ByE.jpg?size=1620x2160&amp;quality=95&amp;sign=75321b3964d3e362e6d93bab1b0dfcfe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4835" y="2708920"/>
            <a:ext cx="2484276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516216" y="4509120"/>
            <a:ext cx="22322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Варианты игры: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 разложить по форме,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разложить по цвету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1757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img.alicdn.com/imgextra/i1/6000000001797/O1CN01bQFyDQ1P94K8r2E3U_!!6000000001797-0-tbvide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41" y="0"/>
            <a:ext cx="916834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9512" y="188640"/>
            <a:ext cx="655272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Игровое поле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«Большой-маленький»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Цели: 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развитие умения различать предмет по величине.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Задачи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закреплять умения детей раскладывать предметы от большого к маленькому и наоборот.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развивать сенсорное восприятие, формировать зрительно – моторную координацию действий с предметами;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- формировать дружеские взаимоотношения и положительную мотивацию к организованной деятельности.</a:t>
            </a:r>
          </a:p>
        </p:txBody>
      </p:sp>
      <p:pic>
        <p:nvPicPr>
          <p:cNvPr id="4098" name="Picture 2" descr="https://sun9-18.userapi.com/impg/WbHfrvzj1ONvWlXLPyPR-ATq0yoU15gtlXykIA/vTUPpAt86Po.jpg?size=1620x2160&amp;quality=95&amp;sign=9491bc09c52134aceae514e65b35ffaf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780928"/>
            <a:ext cx="1728192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sun9-51.userapi.com/impg/GME3HUIpM593TG8etNTsUvwveUTVR0GbdIcgOg/QL0P0Zm44lI.jpg?size=1620x2160&amp;quality=95&amp;sign=487632db38f2341f6301a2fcb85dc3cc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717032"/>
            <a:ext cx="1838812" cy="2451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sun9-17.userapi.com/impg/qT_jV2jXO2FYA2c4wWqMa9yZfBzi16_Y_QF0Mw/p2JSIITYIWQ.jpg?size=1620x2160&amp;quality=95&amp;sign=470e9f1da4c94d05d69c226e72d36769&amp;type=albu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3212976"/>
            <a:ext cx="1693961" cy="2258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28561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img.alicdn.com/imgextra/i1/6000000001797/O1CN01bQFyDQ1P94K8r2E3U_!!6000000001797-0-tbvide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41" y="0"/>
            <a:ext cx="916834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s://sun9-28.userapi.com/impg/YujNA-PAlvxCofXW0bA0Lq4rBAEje1t-HGlv8A/pCXmomReQEo.jpg?size=1620x2160&amp;quality=95&amp;sign=a241030881f8b85308090ac6c50c1bc3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212976"/>
            <a:ext cx="2322257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11560" y="332656"/>
            <a:ext cx="67687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Игровое поле «Гимнастика для язычка»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выработка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полноценных движений и определенных положений органов артикуляционного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аппарата.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868144" y="2060848"/>
            <a:ext cx="302433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i="1" u="sng" dirty="0">
                <a:latin typeface="Times New Roman" pitchFamily="18" charset="0"/>
                <a:cs typeface="Times New Roman" pitchFamily="18" charset="0"/>
              </a:rPr>
              <a:t>1.«Улыбка»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100" i="1" dirty="0">
                <a:latin typeface="Times New Roman" pitchFamily="18" charset="0"/>
                <a:cs typeface="Times New Roman" pitchFamily="18" charset="0"/>
              </a:rPr>
              <a:t>Широка Нева-река,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100" i="1" dirty="0">
                <a:latin typeface="Times New Roman" pitchFamily="18" charset="0"/>
                <a:cs typeface="Times New Roman" pitchFamily="18" charset="0"/>
              </a:rPr>
              <a:t>И улыбка широка.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100" i="1" dirty="0">
                <a:latin typeface="Times New Roman" pitchFamily="18" charset="0"/>
                <a:cs typeface="Times New Roman" pitchFamily="18" charset="0"/>
              </a:rPr>
              <a:t>Зубки все мои видны –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100" i="1" dirty="0">
                <a:latin typeface="Times New Roman" pitchFamily="18" charset="0"/>
                <a:cs typeface="Times New Roman" pitchFamily="18" charset="0"/>
              </a:rPr>
              <a:t>От краев и до десны.                                    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100" i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100" b="1" i="1" u="sng" dirty="0" smtClean="0">
                <a:latin typeface="Times New Roman" pitchFamily="18" charset="0"/>
                <a:cs typeface="Times New Roman" pitchFamily="18" charset="0"/>
              </a:rPr>
              <a:t>Описание</a:t>
            </a:r>
            <a:r>
              <a:rPr lang="ru-RU" sz="1100" b="1" i="1" u="sng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Улыбнуться без напряжения так, чтобы были видны передние верхние</a:t>
            </a:r>
          </a:p>
          <a:p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 и нижние зубы. Удержать мышцы губ в таком положении под счёт от 1 до 5-10.</a:t>
            </a:r>
          </a:p>
          <a:p>
            <a:r>
              <a:rPr lang="ru-RU" sz="1100" b="1" i="1" u="sng" dirty="0">
                <a:latin typeface="Times New Roman" pitchFamily="18" charset="0"/>
                <a:cs typeface="Times New Roman" pitchFamily="18" charset="0"/>
              </a:rPr>
              <a:t>2.«Хоботок»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100" i="1" dirty="0">
                <a:latin typeface="Times New Roman" pitchFamily="18" charset="0"/>
                <a:cs typeface="Times New Roman" pitchFamily="18" charset="0"/>
              </a:rPr>
              <a:t>Я слегка прикрою рот,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100" i="1" dirty="0">
                <a:latin typeface="Times New Roman" pitchFamily="18" charset="0"/>
                <a:cs typeface="Times New Roman" pitchFamily="18" charset="0"/>
              </a:rPr>
              <a:t>Губы – «хоботом» вперед.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100" i="1" dirty="0">
                <a:latin typeface="Times New Roman" pitchFamily="18" charset="0"/>
                <a:cs typeface="Times New Roman" pitchFamily="18" charset="0"/>
              </a:rPr>
              <a:t>Далеко я их тяну,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100" i="1" dirty="0">
                <a:latin typeface="Times New Roman" pitchFamily="18" charset="0"/>
                <a:cs typeface="Times New Roman" pitchFamily="18" charset="0"/>
              </a:rPr>
              <a:t>Как при долгом звуке: у-у-у.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100" b="1" i="1" u="sng" dirty="0" smtClean="0">
                <a:latin typeface="Times New Roman" pitchFamily="18" charset="0"/>
                <a:cs typeface="Times New Roman" pitchFamily="18" charset="0"/>
              </a:rPr>
              <a:t>Описание</a:t>
            </a:r>
            <a:r>
              <a:rPr lang="ru-RU" sz="1100" b="1" i="1" u="sng" dirty="0">
                <a:latin typeface="Times New Roman" pitchFamily="18" charset="0"/>
                <a:cs typeface="Times New Roman" pitchFamily="18" charset="0"/>
              </a:rPr>
              <a:t>: 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Вытянуть сомкнутые губы вперёд «трубочкой». Удерживать их в</a:t>
            </a:r>
          </a:p>
          <a:p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таком положении под счёт от 1 до 5-10.</a:t>
            </a:r>
          </a:p>
          <a:p>
            <a:r>
              <a:rPr lang="ru-RU" sz="1100" b="1" i="1" u="sng" dirty="0">
                <a:latin typeface="Times New Roman" pitchFamily="18" charset="0"/>
                <a:cs typeface="Times New Roman" pitchFamily="18" charset="0"/>
              </a:rPr>
              <a:t>3.«Домик открывается»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100" i="1" dirty="0">
                <a:latin typeface="Times New Roman" pitchFamily="18" charset="0"/>
                <a:cs typeface="Times New Roman" pitchFamily="18" charset="0"/>
              </a:rPr>
              <a:t>Ротик широко открыт,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100" i="1" dirty="0">
                <a:latin typeface="Times New Roman" pitchFamily="18" charset="0"/>
                <a:cs typeface="Times New Roman" pitchFamily="18" charset="0"/>
              </a:rPr>
              <a:t>Язычок спокойно спит.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100" b="1" i="1" dirty="0" smtClean="0">
                <a:latin typeface="Times New Roman" pitchFamily="18" charset="0"/>
                <a:cs typeface="Times New Roman" pitchFamily="18" charset="0"/>
              </a:rPr>
              <a:t>Описание</a:t>
            </a:r>
            <a:r>
              <a:rPr lang="ru-RU" sz="1100" b="1" i="1" dirty="0">
                <a:latin typeface="Times New Roman" pitchFamily="18" charset="0"/>
                <a:cs typeface="Times New Roman" pitchFamily="18" charset="0"/>
              </a:rPr>
              <a:t>: 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Слегка улыбнуться,  медленно открыть рот (как для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пропевания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 звука «а»: «а-а-а»), подержать рот открытым 5-10 секунд, медленно закрыть.</a:t>
            </a:r>
          </a:p>
        </p:txBody>
      </p:sp>
    </p:spTree>
    <p:extLst>
      <p:ext uri="{BB962C8B-B14F-4D97-AF65-F5344CB8AC3E}">
        <p14:creationId xmlns:p14="http://schemas.microsoft.com/office/powerpoint/2010/main" val="22342419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img.alicdn.com/imgextra/i1/6000000001797/O1CN01bQFyDQ1P94K8r2E3U_!!6000000001797-0-tbvide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41" y="0"/>
            <a:ext cx="916834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https://sun9-79.userapi.com/impg/ZaqyQ2-nQVkMTu04tJuuTEAh71z6IqJF-9d4Kg/AT292mU2N1g.jpg?size=1620x2160&amp;quality=95&amp;sign=14f21e851e07d43d3a27f33526d8c869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164971"/>
            <a:ext cx="2142238" cy="2856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11560" y="404664"/>
            <a:ext cx="684076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Игровое поле «Найди пару»</a:t>
            </a:r>
          </a:p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Цель игры: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развитие  умения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подбирать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пару по определённым отличиям.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dirty="0"/>
              <a:t>Задачи: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- развивать внимание, память;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развивать умение группировать предметы по парам;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- обогащать сенсорный опыт детей.</a:t>
            </a:r>
          </a:p>
          <a:p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2" name="Picture 4" descr="https://sun9-55.userapi.com/impg/nfPOiEMrRvnthjbGBYjiYpBA13Y5UAAb3vWnNA/5_vOzEvojAQ.jpg?size=1620x2160&amp;quality=95&amp;sign=0d4631695f1dc704852dec873961ae91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284984"/>
            <a:ext cx="2052228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45441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img.alicdn.com/imgextra/i1/6000000001797/O1CN01bQFyDQ1P94K8r2E3U_!!6000000001797-0-tbvide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578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https://sun9-7.userapi.com/impg/PCGNvDwlPtYB3jqGRjeQFIVHILQGFo89eJkxjA/lGlWRVY1Zyc.jpg?size=1620x2160&amp;quality=95&amp;sign=952a7b2bca3fb252b4c74ddf5a5b050d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684917"/>
            <a:ext cx="2718302" cy="3624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83568" y="332656"/>
            <a:ext cx="5184576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Игровое поле «Весёлые петельки»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развитие у детей мелкой моторики и сенсорной координации рук. </a:t>
            </a:r>
          </a:p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 Развивать усидчивость,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терпение;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 Развивать мыслительные операции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Ловкость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рук мы развиваем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Со шнуровками играем.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Тренируем логику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 мелкую моторику!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396020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img.alicdn.com/imgextra/i1/6000000001797/O1CN01bQFyDQ1P94K8r2E3U_!!6000000001797-0-tbvide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578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https://sun9-15.userapi.com/impg/4aw-GoyC6PPd2jC1tm4dLjFrPLu7rLXE-AwUgA/QKSpDA3FuiE.jpg?size=1620x2160&amp;quality=95&amp;sign=ad68f7441417422839205469a1a8cee6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636912"/>
            <a:ext cx="2808312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99728" y="188640"/>
            <a:ext cx="6912768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Игровое поле «Бусы»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16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развитие моторики 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кончиков пальцев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рук.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 Воспитывать эмоционально-положительное отношение к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игре;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 Воспитывать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усидчивость.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396224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fikiwiki.com/uploads/posts/2022-02/1644895971_6-fikiwiki-com-p-kartinka-spasibo-za-vnimanie-dlya-prezenta-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17" y="22832"/>
            <a:ext cx="9113557" cy="6835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92561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147</Words>
  <Application>Microsoft Office PowerPoint</Application>
  <PresentationFormat>Экран (4:3)</PresentationFormat>
  <Paragraphs>64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ACER</dc:creator>
  <cp:lastModifiedBy>ACER</cp:lastModifiedBy>
  <cp:revision>6</cp:revision>
  <dcterms:created xsi:type="dcterms:W3CDTF">2023-10-16T14:45:36Z</dcterms:created>
  <dcterms:modified xsi:type="dcterms:W3CDTF">2024-03-16T11:57:51Z</dcterms:modified>
</cp:coreProperties>
</file>