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5" r:id="rId2"/>
    <p:sldId id="276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80" r:id="rId18"/>
    <p:sldId id="270" r:id="rId19"/>
    <p:sldId id="271" r:id="rId20"/>
    <p:sldId id="272" r:id="rId21"/>
    <p:sldId id="273" r:id="rId22"/>
    <p:sldId id="274" r:id="rId23"/>
    <p:sldId id="27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6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DB2055D9-1507-464F-881C-CA10B0341EC5}" type="datetimeFigureOut">
              <a:rPr lang="ru-RU" smtClean="0"/>
              <a:t>16.12.2022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CBDE1C7A-C1EC-4170-A0A0-07E845A0D8B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055D9-1507-464F-881C-CA10B0341EC5}" type="datetimeFigureOut">
              <a:rPr lang="ru-RU" smtClean="0"/>
              <a:t>16.12.2022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E1C7A-C1EC-4170-A0A0-07E845A0D8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055D9-1507-464F-881C-CA10B0341EC5}" type="datetimeFigureOut">
              <a:rPr lang="ru-RU" smtClean="0"/>
              <a:t>16.12.2022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E1C7A-C1EC-4170-A0A0-07E845A0D8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B2055D9-1507-464F-881C-CA10B0341EC5}" type="datetimeFigureOut">
              <a:rPr lang="ru-RU" smtClean="0"/>
              <a:t>16.12.2022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BDE1C7A-C1EC-4170-A0A0-07E845A0D8B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B2055D9-1507-464F-881C-CA10B0341EC5}" type="datetimeFigureOut">
              <a:rPr lang="ru-RU" smtClean="0"/>
              <a:t>16.12.2022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CBDE1C7A-C1EC-4170-A0A0-07E845A0D8B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055D9-1507-464F-881C-CA10B0341EC5}" type="datetimeFigureOut">
              <a:rPr lang="ru-RU" smtClean="0"/>
              <a:t>16.12.2022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E1C7A-C1EC-4170-A0A0-07E845A0D8B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055D9-1507-464F-881C-CA10B0341EC5}" type="datetimeFigureOut">
              <a:rPr lang="ru-RU" smtClean="0"/>
              <a:t>16.12.2022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E1C7A-C1EC-4170-A0A0-07E845A0D8B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B2055D9-1507-464F-881C-CA10B0341EC5}" type="datetimeFigureOut">
              <a:rPr lang="ru-RU" smtClean="0"/>
              <a:t>16.12.2022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BDE1C7A-C1EC-4170-A0A0-07E845A0D8B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055D9-1507-464F-881C-CA10B0341EC5}" type="datetimeFigureOut">
              <a:rPr lang="ru-RU" smtClean="0"/>
              <a:t>16.12.2022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E1C7A-C1EC-4170-A0A0-07E845A0D8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B2055D9-1507-464F-881C-CA10B0341EC5}" type="datetimeFigureOut">
              <a:rPr lang="ru-RU" smtClean="0"/>
              <a:t>16.12.2022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BDE1C7A-C1EC-4170-A0A0-07E845A0D8B4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B2055D9-1507-464F-881C-CA10B0341EC5}" type="datetimeFigureOut">
              <a:rPr lang="ru-RU" smtClean="0"/>
              <a:t>16.12.2022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BDE1C7A-C1EC-4170-A0A0-07E845A0D8B4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B2055D9-1507-464F-881C-CA10B0341EC5}" type="datetimeFigureOut">
              <a:rPr lang="ru-RU" smtClean="0"/>
              <a:t>16.12.2022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CBDE1C7A-C1EC-4170-A0A0-07E845A0D8B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7848872" cy="1143000"/>
          </a:xfrm>
        </p:spPr>
        <p:txBody>
          <a:bodyPr>
            <a:noAutofit/>
          </a:bodyPr>
          <a:lstStyle/>
          <a:p>
            <a:r>
              <a:rPr lang="ru-RU" sz="4000" dirty="0"/>
              <a:t>1. Какой главный предмет в басне «Зеркало и обезьяна»? </a:t>
            </a:r>
          </a:p>
        </p:txBody>
      </p:sp>
      <p:pic>
        <p:nvPicPr>
          <p:cNvPr id="1026" name="Picture 2" descr="https://xn--80aae0ashccrq6m.xn--p1ai/images/product_images/info_images/665710-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90"/>
          <a:stretch/>
        </p:blipFill>
        <p:spPr bwMode="auto">
          <a:xfrm>
            <a:off x="1331640" y="2708920"/>
            <a:ext cx="4945128" cy="2951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1721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484784"/>
            <a:ext cx="7467600" cy="1143000"/>
          </a:xfrm>
        </p:spPr>
        <p:txBody>
          <a:bodyPr>
            <a:noAutofit/>
          </a:bodyPr>
          <a:lstStyle/>
          <a:p>
            <a:r>
              <a:rPr lang="ru-RU" sz="4000" dirty="0"/>
              <a:t>10. Чем занималась стрекоза все лето в басне «Стрекоза и муравей»?</a:t>
            </a:r>
          </a:p>
        </p:txBody>
      </p:sp>
      <p:pic>
        <p:nvPicPr>
          <p:cNvPr id="4098" name="Picture 2" descr="https://sun9-51.userapi.com/impg/Jwosd0KTRDuvKuN-7S8vrDUd8fWpDsckXqCbsA/2tydaQXPZ_c.jpg?size=604x468&amp;quality=96&amp;sign=963abbb35f8b884114b28371bd5cf30c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5" y="2675400"/>
            <a:ext cx="4248472" cy="3291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3619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700808"/>
            <a:ext cx="8064896" cy="1143000"/>
          </a:xfrm>
        </p:spPr>
        <p:txBody>
          <a:bodyPr>
            <a:noAutofit/>
          </a:bodyPr>
          <a:lstStyle/>
          <a:p>
            <a:r>
              <a:rPr lang="ru-RU" sz="4000" dirty="0"/>
              <a:t>11. К кому обратилась стрекоза с просьбой в басне «Стрекоза и муравей»? </a:t>
            </a:r>
          </a:p>
        </p:txBody>
      </p:sp>
      <p:pic>
        <p:nvPicPr>
          <p:cNvPr id="3" name="Picture 4" descr="http://4eburator.ru/wp-content/uploads/2017/12/Bez-imeni-1-kopirovat-95-1170x63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91" t="9311" r="53724" b="9622"/>
          <a:stretch/>
        </p:blipFill>
        <p:spPr bwMode="auto">
          <a:xfrm>
            <a:off x="3275856" y="2996952"/>
            <a:ext cx="1638300" cy="332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0245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484784"/>
            <a:ext cx="7467600" cy="1143000"/>
          </a:xfrm>
        </p:spPr>
        <p:txBody>
          <a:bodyPr>
            <a:noAutofit/>
          </a:bodyPr>
          <a:lstStyle/>
          <a:p>
            <a:r>
              <a:rPr lang="ru-RU" sz="4000" dirty="0"/>
              <a:t>12. Что </a:t>
            </a:r>
            <a:r>
              <a:rPr lang="ru-RU" sz="4000" dirty="0" smtClean="0"/>
              <a:t>делала </a:t>
            </a:r>
            <a:r>
              <a:rPr lang="ru-RU" sz="4000" dirty="0"/>
              <a:t>свинья под дубом? </a:t>
            </a:r>
          </a:p>
        </p:txBody>
      </p:sp>
      <p:pic>
        <p:nvPicPr>
          <p:cNvPr id="5124" name="Picture 4" descr="http://cdn01.ru/files/users/images/43/5b/435b3918f645502c2f1b64708f9810f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276872"/>
            <a:ext cx="2880320" cy="4128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8908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628800"/>
            <a:ext cx="7467600" cy="1143000"/>
          </a:xfrm>
        </p:spPr>
        <p:txBody>
          <a:bodyPr>
            <a:noAutofit/>
          </a:bodyPr>
          <a:lstStyle/>
          <a:p>
            <a:r>
              <a:rPr lang="ru-RU" sz="4000" dirty="0"/>
              <a:t>13. Что сделала свинья, наевшись желудей? </a:t>
            </a:r>
          </a:p>
        </p:txBody>
      </p:sp>
      <p:pic>
        <p:nvPicPr>
          <p:cNvPr id="3" name="Picture 2" descr="https://media.istockphoto.com/vectors/cute-pig-cartoon-sleeping-vector-id1128136865?k=20&amp;m=1128136865&amp;s=612x612&amp;w=0&amp;h=bNRJ4_vEvjMF_sPsM8sLV1dY-a2lLBk0Dxx_rST1o70=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40968"/>
            <a:ext cx="4896544" cy="2752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0788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132856"/>
            <a:ext cx="8064896" cy="1143000"/>
          </a:xfrm>
        </p:spPr>
        <p:txBody>
          <a:bodyPr>
            <a:noAutofit/>
          </a:bodyPr>
          <a:lstStyle/>
          <a:p>
            <a:r>
              <a:rPr lang="ru-RU" sz="4000" dirty="0"/>
              <a:t>14. Что произойдет с дубом, если свинья обнажит его корни? </a:t>
            </a:r>
          </a:p>
        </p:txBody>
      </p:sp>
      <p:pic>
        <p:nvPicPr>
          <p:cNvPr id="6146" name="Picture 2" descr="https://vsegda-pomnim.com/uploads/posts/2022-04/1649234014_34-vsegda-pomnim-com-p-zasokhshaya-pustinya-foto-4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85" t="12359" r="6000"/>
          <a:stretch/>
        </p:blipFill>
        <p:spPr bwMode="auto">
          <a:xfrm>
            <a:off x="3203848" y="3212976"/>
            <a:ext cx="2044700" cy="2524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2218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844824"/>
            <a:ext cx="7467600" cy="1143000"/>
          </a:xfrm>
        </p:spPr>
        <p:txBody>
          <a:bodyPr>
            <a:noAutofit/>
          </a:bodyPr>
          <a:lstStyle/>
          <a:p>
            <a:r>
              <a:rPr lang="ru-RU" sz="4000" dirty="0"/>
              <a:t>15. Кого петух считает лучшей певицей леса? В басне «Кукушка и петух» </a:t>
            </a:r>
          </a:p>
        </p:txBody>
      </p:sp>
      <p:pic>
        <p:nvPicPr>
          <p:cNvPr id="8194" name="Picture 2" descr="https://pickimage.ru/wp-content/uploads/images/detskie/cuckooandrooster/kukushkaipetuh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93" b="66722"/>
          <a:stretch/>
        </p:blipFill>
        <p:spPr bwMode="auto">
          <a:xfrm>
            <a:off x="2197100" y="3573016"/>
            <a:ext cx="3988339" cy="2211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7564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564904"/>
            <a:ext cx="7467600" cy="1143000"/>
          </a:xfrm>
        </p:spPr>
        <p:txBody>
          <a:bodyPr>
            <a:noAutofit/>
          </a:bodyPr>
          <a:lstStyle/>
          <a:p>
            <a:r>
              <a:rPr lang="ru-RU" sz="4000" dirty="0"/>
              <a:t>16. Куда волк хотел залезть? В басне «Волк на псарне» </a:t>
            </a:r>
          </a:p>
        </p:txBody>
      </p:sp>
    </p:spTree>
    <p:extLst>
      <p:ext uri="{BB962C8B-B14F-4D97-AF65-F5344CB8AC3E}">
        <p14:creationId xmlns:p14="http://schemas.microsoft.com/office/powerpoint/2010/main" val="274050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412776"/>
            <a:ext cx="7467600" cy="1143000"/>
          </a:xfrm>
        </p:spPr>
        <p:txBody>
          <a:bodyPr>
            <a:noAutofit/>
          </a:bodyPr>
          <a:lstStyle/>
          <a:p>
            <a:r>
              <a:rPr lang="ru-RU" sz="4000" dirty="0"/>
              <a:t>овчарня-загон для овец</a:t>
            </a:r>
            <a:br>
              <a:rPr lang="ru-RU" sz="4000" dirty="0"/>
            </a:br>
            <a:endParaRPr lang="ru-RU" sz="4000" dirty="0"/>
          </a:p>
        </p:txBody>
      </p:sp>
      <p:pic>
        <p:nvPicPr>
          <p:cNvPr id="9218" name="Picture 2" descr="https://stroy-podskazka.ru/images/article/thumb/718-0/2019/03/barany-i-ovcy-harakteristika-vidy-uhod-razmnozhenie-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348880"/>
            <a:ext cx="5082280" cy="3376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1080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060848"/>
            <a:ext cx="7467600" cy="1143000"/>
          </a:xfrm>
        </p:spPr>
        <p:txBody>
          <a:bodyPr>
            <a:noAutofit/>
          </a:bodyPr>
          <a:lstStyle/>
          <a:p>
            <a:r>
              <a:rPr lang="ru-RU" sz="4000" dirty="0"/>
              <a:t>17. Каким недугом начала страдать мартышка? В басне «Мартышка и очки» </a:t>
            </a:r>
          </a:p>
        </p:txBody>
      </p:sp>
      <p:pic>
        <p:nvPicPr>
          <p:cNvPr id="10242" name="Picture 2" descr="https://avatars.mds.yandex.net/i?id=a508136a71aadce90f53f0c92be753fe_l-5735191-images-thumbs&amp;n=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69" b="55495"/>
          <a:stretch/>
        </p:blipFill>
        <p:spPr bwMode="auto">
          <a:xfrm>
            <a:off x="2532945" y="3573016"/>
            <a:ext cx="3140897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7288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204864"/>
            <a:ext cx="7467600" cy="1143000"/>
          </a:xfrm>
        </p:spPr>
        <p:txBody>
          <a:bodyPr>
            <a:noAutofit/>
          </a:bodyPr>
          <a:lstStyle/>
          <a:p>
            <a:r>
              <a:rPr lang="ru-RU" sz="4000" dirty="0"/>
              <a:t>18. Что мартышка сделала с очками? </a:t>
            </a:r>
          </a:p>
        </p:txBody>
      </p:sp>
      <p:pic>
        <p:nvPicPr>
          <p:cNvPr id="11266" name="Picture 2" descr="https://thumbs.dreamstime.com/b/%D0%B8%D0%BB%D0%BB%D1%8E%D1%81%D1%82%D1%80%D0%B0%D1%86%D0%B8%D1%8F-%D0%B2%D0%B5%D0%BA%D1%82%D0%BE%D1%80%D0%B0-%D1%81%D0%BB%D0%BE%D0%BC%D0%BB%D0%B5%D0%BD%D0%BD%D1%8B%D1%85-%D1%81%D1%82%D0%B5%D0%BA%D0%B5%D0%BB-%D1%8D%D1%81%D0%BA%D0%B8%D0%B7-1305424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501008"/>
            <a:ext cx="2808312" cy="2085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9218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375" y="746362"/>
            <a:ext cx="7931224" cy="1714202"/>
          </a:xfrm>
        </p:spPr>
        <p:txBody>
          <a:bodyPr>
            <a:normAutofit/>
          </a:bodyPr>
          <a:lstStyle/>
          <a:p>
            <a:r>
              <a:rPr lang="ru-RU" sz="4000" dirty="0"/>
              <a:t>2. Кого увидела Мартышка в зеркале? </a:t>
            </a:r>
          </a:p>
        </p:txBody>
      </p:sp>
      <p:sp>
        <p:nvSpPr>
          <p:cNvPr id="3" name="AutoShape 2" descr="https://shareslide.ru/img/thumbs/33c975a996a8593a1fbde40bc6a270f0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https://shareslide.ru/img/thumbs/33c975a996a8593a1fbde40bc6a270f0-800x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https://shareslide.ru/img/thumbs/33c975a996a8593a1fbde40bc6a270f0-800x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https://thumbs.dreamstime.com/b/%D1%81%D0%BC%D0%B5%D1%88%D0%BD%D0%B0%D1%8F-%D0%BE%D0%B1%D0%B5%D0%B7%D1%8C%D1%8F%D0%BD%D0%B0-%D0%BE%D1%82%D1%80%D0%B0%D0%B6%D0%B0%D1%8F-%D0%B2-%D0%B7%D0%B5%D1%80%D0%BA%D0%B0-%D0%B5-41956211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0" descr="https://thumbs.dreamstime.com/b/%D1%81%D0%BC%D0%B5%D1%88%D0%BD%D0%B0%D1%8F-%D0%BE%D0%B1%D0%B5%D0%B7%D1%8C%D1%8F%D0%BD%D0%B0-%D0%BE%D1%82%D1%80%D0%B0%D0%B6%D0%B0%D1%8F-%D0%B2-%D0%B7%D0%B5%D1%80%D0%BA%D0%B0-%D0%B5-41956211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2" descr="https://thumbs.dreamstime.com/b/%D1%81%D0%BC%D0%B5%D1%88%D0%BD%D0%B0%D1%8F-%D0%BE%D0%B1%D0%B5%D0%B7%D1%8C%D1%8F%D0%BD%D0%B0-%D0%BE%D1%82%D1%80%D0%B0%D0%B6%D0%B0%D1%8F-%D0%B2-%D0%B7%D0%B5%D1%80%D0%BA%D0%B0-%D0%B5-41956211.jpg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14" descr="https://shareslide.ru/img/thumbs/33c975a996a8593a1fbde40bc6a270f0-800x.jpg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4" name="Picture 16" descr="https://thumbs.dreamstime.com/b/%D1%81%D0%BC%D0%B5%D1%88%D0%BD%D0%B0%D1%8F-%D0%BE%D0%B1%D0%B5%D0%B7%D1%8C%D1%8F%D0%BD%D0%B0-%D0%BE%D1%82%D1%80%D0%B0%D0%B6%D0%B0%D1%8F-%D0%B2-%D0%B7%D0%B5%D1%80%D0%BA%D0%B0-%D0%B5-419562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5938" y="2821090"/>
            <a:ext cx="2912166" cy="2912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639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2634" y="2132856"/>
            <a:ext cx="7467600" cy="1143000"/>
          </a:xfrm>
        </p:spPr>
        <p:txBody>
          <a:bodyPr>
            <a:noAutofit/>
          </a:bodyPr>
          <a:lstStyle/>
          <a:p>
            <a:r>
              <a:rPr lang="ru-RU" sz="4000" dirty="0"/>
              <a:t>19. В басне «Квартет» Сколько скрипок было в квартете? </a:t>
            </a:r>
          </a:p>
        </p:txBody>
      </p:sp>
      <p:pic>
        <p:nvPicPr>
          <p:cNvPr id="12290" name="Picture 2" descr="https://thumbs.dreamstime.com/b/2-%D1%81%D0%BA%D1%80%D0%B8%D0%BF%D0%BA%D0%B8-14092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852936"/>
            <a:ext cx="2637733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875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2951" y="1556792"/>
            <a:ext cx="7467600" cy="1143000"/>
          </a:xfrm>
        </p:spPr>
        <p:txBody>
          <a:bodyPr>
            <a:noAutofit/>
          </a:bodyPr>
          <a:lstStyle/>
          <a:p>
            <a:r>
              <a:rPr lang="ru-RU" sz="4000" dirty="0"/>
              <a:t>20. Куда попался чиж? В басне «Чиж и голубь» </a:t>
            </a:r>
          </a:p>
        </p:txBody>
      </p:sp>
      <p:sp>
        <p:nvSpPr>
          <p:cNvPr id="3" name="AutoShape 2" descr="https://orenburgkniga.ru/wp-content/uploads/2/3/d/23dcea296d6a302a86dfcc9a60ad8f46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Picture 2" descr="https://image1.slideserve.com/3178696/slide15-l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95" t="8930" r="6501" b="7605"/>
          <a:stretch/>
        </p:blipFill>
        <p:spPr bwMode="auto">
          <a:xfrm>
            <a:off x="1402881" y="2924944"/>
            <a:ext cx="2521045" cy="2938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7967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36912"/>
            <a:ext cx="8136904" cy="1143000"/>
          </a:xfrm>
        </p:spPr>
        <p:txBody>
          <a:bodyPr>
            <a:noAutofit/>
          </a:bodyPr>
          <a:lstStyle/>
          <a:p>
            <a:r>
              <a:rPr lang="ru-RU" sz="4000" dirty="0"/>
              <a:t>21. Во что запутался голубь?</a:t>
            </a:r>
          </a:p>
        </p:txBody>
      </p:sp>
    </p:spTree>
    <p:extLst>
      <p:ext uri="{BB962C8B-B14F-4D97-AF65-F5344CB8AC3E}">
        <p14:creationId xmlns:p14="http://schemas.microsoft.com/office/powerpoint/2010/main" val="303396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8544" y="1772816"/>
            <a:ext cx="7467600" cy="1368152"/>
          </a:xfrm>
        </p:spPr>
        <p:txBody>
          <a:bodyPr>
            <a:noAutofit/>
          </a:bodyPr>
          <a:lstStyle/>
          <a:p>
            <a:r>
              <a:rPr lang="ru-RU" sz="4000" dirty="0"/>
              <a:t>Силок - петля для ловли птиц и мелких животных.</a:t>
            </a:r>
          </a:p>
        </p:txBody>
      </p:sp>
      <p:sp>
        <p:nvSpPr>
          <p:cNvPr id="3" name="AutoShape 4" descr="https://surviva.ru/wp-content/uploads/2022/02/Dlya-ohoty-na-ptitsu-silki-raspolagayut-na-dervyah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https://surviva.ru/wp-content/uploads/2022/02/Dlya-ohoty-na-ptitsu-silki-raspolagayut-na-dervyah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4" name="Picture 8" descr="https://upload.wikimedia.org/wikipedia/commons/thumb/c/c7/19th_century_knowledge_traps_and_snares_portable_snare_1.jpg/1280px-19th_century_knowledge_traps_and_snares_portable_snare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284984"/>
            <a:ext cx="2627511" cy="2882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6680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2802" y="1124744"/>
            <a:ext cx="8147248" cy="1143000"/>
          </a:xfrm>
        </p:spPr>
        <p:txBody>
          <a:bodyPr>
            <a:noAutofit/>
          </a:bodyPr>
          <a:lstStyle/>
          <a:p>
            <a:r>
              <a:rPr lang="ru-RU" sz="4000" dirty="0"/>
              <a:t>3. Кого толкнула Мартышка? </a:t>
            </a:r>
          </a:p>
        </p:txBody>
      </p:sp>
      <p:pic>
        <p:nvPicPr>
          <p:cNvPr id="3074" name="Picture 2" descr="https://otkritkis.com/wp-content/uploads/2021/11/var-lib-jenkins-workspace-naurok-web-uploads-files-258286-20.007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140968"/>
            <a:ext cx="3969332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7004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24744"/>
            <a:ext cx="8003232" cy="1498178"/>
          </a:xfrm>
        </p:spPr>
        <p:txBody>
          <a:bodyPr>
            <a:normAutofit/>
          </a:bodyPr>
          <a:lstStyle/>
          <a:p>
            <a:r>
              <a:rPr lang="ru-RU" sz="4000" dirty="0"/>
              <a:t>4. Что бог послал вороне в басне «Ворона и лисица»? </a:t>
            </a:r>
          </a:p>
        </p:txBody>
      </p:sp>
      <p:pic>
        <p:nvPicPr>
          <p:cNvPr id="4098" name="Picture 2" descr="https://free-png.ru/wp-content/uploads/2022/06/free-png.ru-63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284984"/>
            <a:ext cx="2736304" cy="1902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6611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980728"/>
            <a:ext cx="7467600" cy="1642194"/>
          </a:xfrm>
        </p:spPr>
        <p:txBody>
          <a:bodyPr>
            <a:normAutofit/>
          </a:bodyPr>
          <a:lstStyle/>
          <a:p>
            <a:r>
              <a:rPr lang="ru-RU" sz="4000" dirty="0"/>
              <a:t>5. Сколько сыра было в басне «Ворона и лисица»? </a:t>
            </a:r>
          </a:p>
        </p:txBody>
      </p:sp>
      <p:pic>
        <p:nvPicPr>
          <p:cNvPr id="5122" name="Picture 2" descr="https://adonius.club/uploads/posts/2022-02/1644592770_1-adonius-club-p-sir-na-prozrachnom-fone-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277828"/>
            <a:ext cx="3672408" cy="2130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4180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052736"/>
            <a:ext cx="7467600" cy="1570186"/>
          </a:xfrm>
        </p:spPr>
        <p:txBody>
          <a:bodyPr>
            <a:normAutofit/>
          </a:bodyPr>
          <a:lstStyle/>
          <a:p>
            <a:r>
              <a:rPr lang="ru-RU" sz="4000" dirty="0"/>
              <a:t>6. Где держала ворона сыр в басне «Ворона и лисица»? </a:t>
            </a:r>
          </a:p>
        </p:txBody>
      </p:sp>
      <p:pic>
        <p:nvPicPr>
          <p:cNvPr id="1026" name="Picture 2" descr="https://all-t-shirts.ru/goods_images/ru110151II00083c1f91b51615be2ead8d5b15076034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40968"/>
            <a:ext cx="3611559" cy="315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2587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44824"/>
            <a:ext cx="7467600" cy="1143000"/>
          </a:xfrm>
        </p:spPr>
        <p:txBody>
          <a:bodyPr>
            <a:noAutofit/>
          </a:bodyPr>
          <a:lstStyle/>
          <a:p>
            <a:r>
              <a:rPr lang="ru-RU" sz="4000" dirty="0"/>
              <a:t>7. Зачем водили слона по улицам в басне «Слон и моська»? </a:t>
            </a:r>
          </a:p>
        </p:txBody>
      </p:sp>
      <p:pic>
        <p:nvPicPr>
          <p:cNvPr id="3" name="Picture 8" descr="https://heaclub.ru/tim/3b5599d0cfe7b1f8d5087f30368ca7e5/slon-i-moska-primeri-dlya-srisovivaniy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429000"/>
            <a:ext cx="3927675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184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2176" y="2204864"/>
            <a:ext cx="7467600" cy="1143000"/>
          </a:xfrm>
        </p:spPr>
        <p:txBody>
          <a:bodyPr>
            <a:noAutofit/>
          </a:bodyPr>
          <a:lstStyle/>
          <a:p>
            <a:r>
              <a:rPr lang="ru-RU" sz="4000" dirty="0"/>
              <a:t>8. Как моська вела себя по отношению к слону в басне «Слон и моська»?</a:t>
            </a:r>
          </a:p>
        </p:txBody>
      </p:sp>
      <p:pic>
        <p:nvPicPr>
          <p:cNvPr id="2050" name="Picture 2" descr="https://ustinow.ru/wp-content/uploads/2018/01/news-1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18" t="44267" r="63154" b="10838"/>
          <a:stretch/>
        </p:blipFill>
        <p:spPr bwMode="auto">
          <a:xfrm>
            <a:off x="2843808" y="3822689"/>
            <a:ext cx="2160240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0937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556792"/>
            <a:ext cx="7467600" cy="1143000"/>
          </a:xfrm>
        </p:spPr>
        <p:txBody>
          <a:bodyPr>
            <a:noAutofit/>
          </a:bodyPr>
          <a:lstStyle/>
          <a:p>
            <a:r>
              <a:rPr lang="ru-RU" sz="4000" dirty="0"/>
              <a:t>9. Кого автор называет попрыгуньей в басне «Стрекоза и муравей»? </a:t>
            </a:r>
          </a:p>
        </p:txBody>
      </p:sp>
      <p:pic>
        <p:nvPicPr>
          <p:cNvPr id="5" name="Picture 4" descr="http://4eburator.ru/wp-content/uploads/2017/12/Bez-imeni-1-kopirovat-95-1170x63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03" t="9407" r="20532" b="8129"/>
          <a:stretch/>
        </p:blipFill>
        <p:spPr bwMode="auto">
          <a:xfrm>
            <a:off x="3203848" y="2924944"/>
            <a:ext cx="1905992" cy="3470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8976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101</TotalTime>
  <Words>266</Words>
  <Application>Microsoft Office PowerPoint</Application>
  <PresentationFormat>Экран (4:3)</PresentationFormat>
  <Paragraphs>23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Эркер</vt:lpstr>
      <vt:lpstr>1. Какой главный предмет в басне «Зеркало и обезьяна»? </vt:lpstr>
      <vt:lpstr>2. Кого увидела Мартышка в зеркале? </vt:lpstr>
      <vt:lpstr>3. Кого толкнула Мартышка? </vt:lpstr>
      <vt:lpstr>4. Что бог послал вороне в басне «Ворона и лисица»? </vt:lpstr>
      <vt:lpstr>5. Сколько сыра было в басне «Ворона и лисица»? </vt:lpstr>
      <vt:lpstr>6. Где держала ворона сыр в басне «Ворона и лисица»? </vt:lpstr>
      <vt:lpstr>7. Зачем водили слона по улицам в басне «Слон и моська»? </vt:lpstr>
      <vt:lpstr>8. Как моська вела себя по отношению к слону в басне «Слон и моська»?</vt:lpstr>
      <vt:lpstr>9. Кого автор называет попрыгуньей в басне «Стрекоза и муравей»? </vt:lpstr>
      <vt:lpstr>10. Чем занималась стрекоза все лето в басне «Стрекоза и муравей»?</vt:lpstr>
      <vt:lpstr>11. К кому обратилась стрекоза с просьбой в басне «Стрекоза и муравей»? </vt:lpstr>
      <vt:lpstr>12. Что делала свинья под дубом? </vt:lpstr>
      <vt:lpstr>13. Что сделала свинья, наевшись желудей? </vt:lpstr>
      <vt:lpstr>14. Что произойдет с дубом, если свинья обнажит его корни? </vt:lpstr>
      <vt:lpstr>15. Кого петух считает лучшей певицей леса? В басне «Кукушка и петух» </vt:lpstr>
      <vt:lpstr>16. Куда волк хотел залезть? В басне «Волк на псарне» </vt:lpstr>
      <vt:lpstr>овчарня-загон для овец </vt:lpstr>
      <vt:lpstr>17. Каким недугом начала страдать мартышка? В басне «Мартышка и очки» </vt:lpstr>
      <vt:lpstr>18. Что мартышка сделала с очками? </vt:lpstr>
      <vt:lpstr>19. В басне «Квартет» Сколько скрипок было в квартете? </vt:lpstr>
      <vt:lpstr>20. Куда попался чиж? В басне «Чиж и голубь» </vt:lpstr>
      <vt:lpstr>21. Во что запутался голубь?</vt:lpstr>
      <vt:lpstr>Силок - петля для ловли птиц и мелких животных.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Какой главный предмет в басне «Зеркало и обезьяна»?</dc:title>
  <dc:creator>Admin</dc:creator>
  <cp:lastModifiedBy>Admin</cp:lastModifiedBy>
  <cp:revision>11</cp:revision>
  <dcterms:created xsi:type="dcterms:W3CDTF">2022-12-16T07:42:00Z</dcterms:created>
  <dcterms:modified xsi:type="dcterms:W3CDTF">2022-12-16T10:23:23Z</dcterms:modified>
</cp:coreProperties>
</file>