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3" r:id="rId4"/>
    <p:sldId id="262" r:id="rId5"/>
    <p:sldId id="261" r:id="rId6"/>
    <p:sldId id="260" r:id="rId7"/>
    <p:sldId id="259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75" d="100"/>
          <a:sy n="75" d="100"/>
        </p:scale>
        <p:origin x="974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08018-A0FD-4063-A10F-8685C27C5116}" type="datetimeFigureOut">
              <a:rPr lang="ru-RU" smtClean="0"/>
              <a:t>03.02.2023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9AE9-90B1-4373-BB43-35CAFA6CC1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238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08018-A0FD-4063-A10F-8685C27C5116}" type="datetimeFigureOut">
              <a:rPr lang="ru-RU" smtClean="0"/>
              <a:t>03.02.2023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9AE9-90B1-4373-BB43-35CAFA6CC1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7373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08018-A0FD-4063-A10F-8685C27C5116}" type="datetimeFigureOut">
              <a:rPr lang="ru-RU" smtClean="0"/>
              <a:t>03.02.2023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9AE9-90B1-4373-BB43-35CAFA6CC1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2478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08018-A0FD-4063-A10F-8685C27C5116}" type="datetimeFigureOut">
              <a:rPr lang="ru-RU" smtClean="0"/>
              <a:t>03.02.2023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9AE9-90B1-4373-BB43-35CAFA6CC1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147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08018-A0FD-4063-A10F-8685C27C5116}" type="datetimeFigureOut">
              <a:rPr lang="ru-RU" smtClean="0"/>
              <a:t>03.02.2023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9AE9-90B1-4373-BB43-35CAFA6CC1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195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08018-A0FD-4063-A10F-8685C27C5116}" type="datetimeFigureOut">
              <a:rPr lang="ru-RU" smtClean="0"/>
              <a:t>03.02.2023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9AE9-90B1-4373-BB43-35CAFA6CC1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5406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08018-A0FD-4063-A10F-8685C27C5116}" type="datetimeFigureOut">
              <a:rPr lang="ru-RU" smtClean="0"/>
              <a:t>03.02.2023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9AE9-90B1-4373-BB43-35CAFA6CC1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26643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08018-A0FD-4063-A10F-8685C27C5116}" type="datetimeFigureOut">
              <a:rPr lang="ru-RU" smtClean="0"/>
              <a:t>03.02.2023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9AE9-90B1-4373-BB43-35CAFA6CC1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97154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08018-A0FD-4063-A10F-8685C27C5116}" type="datetimeFigureOut">
              <a:rPr lang="ru-RU" smtClean="0"/>
              <a:t>03.02.2023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9AE9-90B1-4373-BB43-35CAFA6CC1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2626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08018-A0FD-4063-A10F-8685C27C5116}" type="datetimeFigureOut">
              <a:rPr lang="ru-RU" smtClean="0"/>
              <a:t>03.02.2023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9AE9-90B1-4373-BB43-35CAFA6CC1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3212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08018-A0FD-4063-A10F-8685C27C5116}" type="datetimeFigureOut">
              <a:rPr lang="ru-RU" smtClean="0"/>
              <a:t>03.02.2023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9AE9-90B1-4373-BB43-35CAFA6CC1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823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108018-A0FD-4063-A10F-8685C27C5116}" type="datetimeFigureOut">
              <a:rPr lang="ru-RU" smtClean="0"/>
              <a:t>03.02.2023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CB9AE9-90B1-4373-BB43-35CAFA6CC1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5342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498283"/>
            <a:ext cx="9144000" cy="2387600"/>
          </a:xfrm>
        </p:spPr>
        <p:txBody>
          <a:bodyPr/>
          <a:lstStyle/>
          <a:p>
            <a:r>
              <a:rPr lang="ru-RU" dirty="0" smtClean="0"/>
              <a:t>Магнитный конструктор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97974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98880" y="667603"/>
            <a:ext cx="962152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Магнитный конструктор </a:t>
            </a:r>
            <a:r>
              <a:rPr lang="ru-RU" sz="2800" dirty="0" smtClean="0"/>
              <a:t>- полезная, увлекательная развивающая игрушка. Он в корне отличается от привычных конструкторов тем, что его детали легко соединяются между собой силой магнитного притяжения.</a:t>
            </a:r>
            <a:endParaRPr lang="ru-RU" sz="2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8880" y="3169920"/>
            <a:ext cx="3014980" cy="301498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1201" y="3169920"/>
            <a:ext cx="3020712" cy="301498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69254" y="3160504"/>
            <a:ext cx="3024505" cy="3033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4568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75360" y="598863"/>
            <a:ext cx="105664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Первый магнитный конструктор </a:t>
            </a:r>
            <a:r>
              <a:rPr lang="ru-RU" sz="2400" dirty="0" err="1" smtClean="0"/>
              <a:t>Geomag</a:t>
            </a:r>
            <a:r>
              <a:rPr lang="ru-RU" sz="2400" dirty="0" smtClean="0"/>
              <a:t> появился в 1998 году. </a:t>
            </a:r>
            <a:r>
              <a:rPr lang="ru-RU" sz="2400" dirty="0" err="1" smtClean="0"/>
              <a:t>Geomag</a:t>
            </a:r>
            <a:r>
              <a:rPr lang="ru-RU" sz="2400" dirty="0" smtClean="0"/>
              <a:t> состоит из магнитных палочек, покрытых пластиковой оболочкой, и стальных шариков, соединив которые можно было получить невероятные фигуры, молекулы, сооружения. Магнитный конструктор появился сравнительно недавно и стал популярной развивающей игрушкой нового поколения. Уже в новом столетии, в 2005 году, вышел культовый магнитный конструктор </a:t>
            </a:r>
            <a:r>
              <a:rPr lang="ru-RU" sz="2400" dirty="0" err="1" smtClean="0"/>
              <a:t>Магформерс</a:t>
            </a:r>
            <a:r>
              <a:rPr lang="ru-RU" sz="2400" dirty="0" smtClean="0"/>
              <a:t>. Права на производство игрушки принадлежат компании «</a:t>
            </a:r>
            <a:r>
              <a:rPr lang="ru-RU" sz="2400" dirty="0" err="1" smtClean="0"/>
              <a:t>Gymworld</a:t>
            </a:r>
            <a:r>
              <a:rPr lang="ru-RU" sz="2400" dirty="0" smtClean="0"/>
              <a:t> </a:t>
            </a:r>
            <a:r>
              <a:rPr lang="ru-RU" sz="2400" dirty="0" err="1" smtClean="0"/>
              <a:t>Inс</a:t>
            </a:r>
            <a:r>
              <a:rPr lang="ru-RU" sz="2400" dirty="0" smtClean="0"/>
              <a:t>».</a:t>
            </a:r>
            <a:endParaRPr lang="ru-RU" sz="2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057" y="3682489"/>
            <a:ext cx="3537903" cy="276954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7613" y="3682489"/>
            <a:ext cx="2844305" cy="276954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66571" y="3682489"/>
            <a:ext cx="2769541" cy="2769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652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31240" y="787350"/>
            <a:ext cx="10683240" cy="52832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Магнитный конструктор в корне отличается от привычных нам обычных конструкторов тем, что его детали легко соединяются между собой силой магнитного притяжения. Конструктор для самых маленьких деток состоит из пластиковых деталей различных геометрических форм и встроенных в них магнитов. Магниты, в свою очередь, свободно вращаются внутри пластика и поворачиваются друг к другу нужным полюсом, поэтому всегда притягиваются.</a:t>
            </a:r>
          </a:p>
          <a:p>
            <a:r>
              <a:rPr lang="ru-RU" sz="2800" dirty="0" smtClean="0"/>
              <a:t>Есть одна особенность, которая недоступна другим конструкторам – это то, что все элементы соединяются друг с другом под разным углом, что позволяет создавать уникальные потрясающие конструкции.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5142580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27400" y="344170"/>
            <a:ext cx="5537200" cy="675957"/>
          </a:xfrm>
        </p:spPr>
        <p:txBody>
          <a:bodyPr>
            <a:noAutofit/>
          </a:bodyPr>
          <a:lstStyle/>
          <a:p>
            <a:r>
              <a:rPr lang="ru-RU" sz="4800" dirty="0" smtClean="0"/>
              <a:t>Плюсы и минусы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7872" y="1254443"/>
            <a:ext cx="8896256" cy="4913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8545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20800" y="563563"/>
            <a:ext cx="10668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Во время игры с конструктором ребенок налаживает механизмы понимания принципа, то есть узнает и запоминает, что к чему подходит. Методом проб и ошибок он, в конце концов, приходит к верному варианту и вырабатывает способность мыслить логически. Рассматриваемые </a:t>
            </a:r>
            <a:r>
              <a:rPr lang="ru-RU" sz="2800" dirty="0" err="1" smtClean="0"/>
              <a:t>пазлы</a:t>
            </a:r>
            <a:r>
              <a:rPr lang="ru-RU" sz="2800" dirty="0" smtClean="0"/>
              <a:t> позволяют с самого раннего детства воспитывать в сознании ребенка причинно-следственные связи.</a:t>
            </a:r>
            <a:endParaRPr lang="ru-RU" sz="2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5760" y="3241219"/>
            <a:ext cx="35052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0201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218408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256</Words>
  <Application>Microsoft Office PowerPoint</Application>
  <PresentationFormat>Широкоэкранный</PresentationFormat>
  <Paragraphs>7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Тема Office</vt:lpstr>
      <vt:lpstr>Магнитный конструктор</vt:lpstr>
      <vt:lpstr>Презентация PowerPoint</vt:lpstr>
      <vt:lpstr>Презентация PowerPoint</vt:lpstr>
      <vt:lpstr>Презентация PowerPoint</vt:lpstr>
      <vt:lpstr>Плюсы и минусы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Магнитный конструктор</dc:title>
  <dc:creator>Учетная запись Майкрософт</dc:creator>
  <cp:lastModifiedBy>Учетная запись Майкрософт</cp:lastModifiedBy>
  <cp:revision>3</cp:revision>
  <dcterms:created xsi:type="dcterms:W3CDTF">2023-02-03T20:22:46Z</dcterms:created>
  <dcterms:modified xsi:type="dcterms:W3CDTF">2023-02-03T20:37:08Z</dcterms:modified>
</cp:coreProperties>
</file>