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8"/>
  </p:notesMasterIdLst>
  <p:sldIdLst>
    <p:sldId id="256" r:id="rId4"/>
    <p:sldId id="263" r:id="rId5"/>
    <p:sldId id="264" r:id="rId6"/>
    <p:sldId id="265" r:id="rId7"/>
    <p:sldId id="266" r:id="rId8"/>
    <p:sldId id="268" r:id="rId9"/>
    <p:sldId id="267" r:id="rId10"/>
    <p:sldId id="269" r:id="rId11"/>
    <p:sldId id="271" r:id="rId12"/>
    <p:sldId id="272" r:id="rId13"/>
    <p:sldId id="273" r:id="rId14"/>
    <p:sldId id="257" r:id="rId15"/>
    <p:sldId id="261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2B362D-8CB0-4F96-9605-5FC17CB24028}" type="doc">
      <dgm:prSet loTypeId="urn:microsoft.com/office/officeart/2005/8/layout/radial2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3BA8D5EA-754A-4ACF-B600-0401177FDC13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10955C99-FD46-4AE3-978F-D9F20A0B1EDD}" type="parTrans" cxnId="{C8A7DAD7-6D94-4BF6-AFC0-EEB6FB867F5B}">
      <dgm:prSet/>
      <dgm:spPr/>
      <dgm:t>
        <a:bodyPr/>
        <a:lstStyle/>
        <a:p>
          <a:endParaRPr lang="ru-RU"/>
        </a:p>
      </dgm:t>
    </dgm:pt>
    <dgm:pt modelId="{D9AAAE46-53E5-4F97-B265-A3561EF1DDE2}" type="sibTrans" cxnId="{C8A7DAD7-6D94-4BF6-AFC0-EEB6FB867F5B}">
      <dgm:prSet/>
      <dgm:spPr/>
      <dgm:t>
        <a:bodyPr/>
        <a:lstStyle/>
        <a:p>
          <a:endParaRPr lang="ru-RU"/>
        </a:p>
      </dgm:t>
    </dgm:pt>
    <dgm:pt modelId="{2C89CF3E-B450-465F-87FC-1348314EB56A}">
      <dgm:prSet phldrT="[Текст]" phldr="1"/>
      <dgm:spPr/>
      <dgm:t>
        <a:bodyPr/>
        <a:lstStyle/>
        <a:p>
          <a:endParaRPr lang="ru-RU"/>
        </a:p>
      </dgm:t>
    </dgm:pt>
    <dgm:pt modelId="{8F8F6823-E02C-4668-8B29-02DC4BFD0BA9}" type="parTrans" cxnId="{1C65FD86-55B2-4AE8-BEF9-5BEC1C53E66A}">
      <dgm:prSet/>
      <dgm:spPr/>
      <dgm:t>
        <a:bodyPr/>
        <a:lstStyle/>
        <a:p>
          <a:endParaRPr lang="ru-RU"/>
        </a:p>
      </dgm:t>
    </dgm:pt>
    <dgm:pt modelId="{C42ED688-3276-440A-9EC9-E62080B02CE6}" type="sibTrans" cxnId="{1C65FD86-55B2-4AE8-BEF9-5BEC1C53E66A}">
      <dgm:prSet/>
      <dgm:spPr/>
      <dgm:t>
        <a:bodyPr/>
        <a:lstStyle/>
        <a:p>
          <a:endParaRPr lang="ru-RU"/>
        </a:p>
      </dgm:t>
    </dgm:pt>
    <dgm:pt modelId="{38E33A7F-DC9D-4172-BB27-B71EF3F38749}">
      <dgm:prSet phldrT="[Текст]" phldr="1"/>
      <dgm:spPr/>
      <dgm:t>
        <a:bodyPr/>
        <a:lstStyle/>
        <a:p>
          <a:endParaRPr lang="ru-RU"/>
        </a:p>
      </dgm:t>
    </dgm:pt>
    <dgm:pt modelId="{4789B940-8B11-48F7-8D53-74BC0C2C7500}" type="parTrans" cxnId="{465A65A8-6AD7-4781-8238-CB32A5514306}">
      <dgm:prSet/>
      <dgm:spPr/>
      <dgm:t>
        <a:bodyPr/>
        <a:lstStyle/>
        <a:p>
          <a:endParaRPr lang="ru-RU"/>
        </a:p>
      </dgm:t>
    </dgm:pt>
    <dgm:pt modelId="{FEE39076-7EE0-4E6B-A4FD-1B671C1204BF}" type="sibTrans" cxnId="{465A65A8-6AD7-4781-8238-CB32A5514306}">
      <dgm:prSet/>
      <dgm:spPr/>
      <dgm:t>
        <a:bodyPr/>
        <a:lstStyle/>
        <a:p>
          <a:endParaRPr lang="ru-RU"/>
        </a:p>
      </dgm:t>
    </dgm:pt>
    <dgm:pt modelId="{A5A905E2-9838-46B0-84A9-693F273C57B6}">
      <dgm:prSet phldrT="[Текст]"/>
      <dgm:spPr/>
      <dgm:t>
        <a:bodyPr/>
        <a:lstStyle/>
        <a:p>
          <a:r>
            <a:rPr lang="ru-RU" dirty="0" smtClean="0"/>
            <a:t>9</a:t>
          </a:r>
          <a:endParaRPr lang="ru-RU" dirty="0"/>
        </a:p>
      </dgm:t>
    </dgm:pt>
    <dgm:pt modelId="{9378C97E-3AEA-4395-A5F5-0544D0841DFD}" type="parTrans" cxnId="{DD646A6F-80FE-44C5-AEFD-898EAAA2CD4C}">
      <dgm:prSet/>
      <dgm:spPr/>
      <dgm:t>
        <a:bodyPr/>
        <a:lstStyle/>
        <a:p>
          <a:endParaRPr lang="ru-RU"/>
        </a:p>
      </dgm:t>
    </dgm:pt>
    <dgm:pt modelId="{4F9DF82E-5DD3-4C83-97B1-B1E0125BB755}" type="sibTrans" cxnId="{DD646A6F-80FE-44C5-AEFD-898EAAA2CD4C}">
      <dgm:prSet/>
      <dgm:spPr/>
      <dgm:t>
        <a:bodyPr/>
        <a:lstStyle/>
        <a:p>
          <a:endParaRPr lang="ru-RU"/>
        </a:p>
      </dgm:t>
    </dgm:pt>
    <dgm:pt modelId="{F76A6F87-818F-422D-88ED-24D3F8AD01B2}">
      <dgm:prSet phldrT="[Текст]" phldr="1"/>
      <dgm:spPr/>
      <dgm:t>
        <a:bodyPr/>
        <a:lstStyle/>
        <a:p>
          <a:endParaRPr lang="ru-RU" dirty="0"/>
        </a:p>
      </dgm:t>
    </dgm:pt>
    <dgm:pt modelId="{1322586B-EAB4-4052-BEA8-3F5CB23D97BC}" type="parTrans" cxnId="{74162A7D-7208-44B6-8163-77A68663A44D}">
      <dgm:prSet/>
      <dgm:spPr/>
      <dgm:t>
        <a:bodyPr/>
        <a:lstStyle/>
        <a:p>
          <a:endParaRPr lang="ru-RU"/>
        </a:p>
      </dgm:t>
    </dgm:pt>
    <dgm:pt modelId="{A7A04A7D-DC93-40C8-979D-9CAE109AF720}" type="sibTrans" cxnId="{74162A7D-7208-44B6-8163-77A68663A44D}">
      <dgm:prSet/>
      <dgm:spPr/>
      <dgm:t>
        <a:bodyPr/>
        <a:lstStyle/>
        <a:p>
          <a:endParaRPr lang="ru-RU"/>
        </a:p>
      </dgm:t>
    </dgm:pt>
    <dgm:pt modelId="{084E3B49-32D6-4543-A318-ADB8FFCEEFC5}">
      <dgm:prSet phldrT="[Текст]" phldr="1"/>
      <dgm:spPr/>
      <dgm:t>
        <a:bodyPr/>
        <a:lstStyle/>
        <a:p>
          <a:endParaRPr lang="ru-RU"/>
        </a:p>
      </dgm:t>
    </dgm:pt>
    <dgm:pt modelId="{C8EC3703-6331-4F81-9343-EA1CD96A7AFA}" type="parTrans" cxnId="{B4D94DC3-3F74-449B-AF2E-8C80B9167803}">
      <dgm:prSet/>
      <dgm:spPr/>
      <dgm:t>
        <a:bodyPr/>
        <a:lstStyle/>
        <a:p>
          <a:endParaRPr lang="ru-RU"/>
        </a:p>
      </dgm:t>
    </dgm:pt>
    <dgm:pt modelId="{9FAD48C5-B723-4693-94D0-8A10939E5A46}" type="sibTrans" cxnId="{B4D94DC3-3F74-449B-AF2E-8C80B9167803}">
      <dgm:prSet/>
      <dgm:spPr/>
      <dgm:t>
        <a:bodyPr/>
        <a:lstStyle/>
        <a:p>
          <a:endParaRPr lang="ru-RU"/>
        </a:p>
      </dgm:t>
    </dgm:pt>
    <dgm:pt modelId="{15BCFB7C-DD53-4698-B268-E89F6B1B0315}">
      <dgm:prSet phldrT="[Текст]"/>
      <dgm:spPr/>
      <dgm:t>
        <a:bodyPr/>
        <a:lstStyle/>
        <a:p>
          <a:r>
            <a:rPr lang="ru-RU" dirty="0" smtClean="0"/>
            <a:t>7</a:t>
          </a:r>
          <a:endParaRPr lang="ru-RU" dirty="0"/>
        </a:p>
      </dgm:t>
    </dgm:pt>
    <dgm:pt modelId="{77ECB28E-819A-4D57-954A-74E8F8F95207}" type="parTrans" cxnId="{DB7915DD-33AF-44E0-9953-FC0A2B17B2D4}">
      <dgm:prSet/>
      <dgm:spPr/>
      <dgm:t>
        <a:bodyPr/>
        <a:lstStyle/>
        <a:p>
          <a:endParaRPr lang="ru-RU"/>
        </a:p>
      </dgm:t>
    </dgm:pt>
    <dgm:pt modelId="{E3221C4E-F134-4B88-BC21-736FBB88C713}" type="sibTrans" cxnId="{DB7915DD-33AF-44E0-9953-FC0A2B17B2D4}">
      <dgm:prSet/>
      <dgm:spPr/>
      <dgm:t>
        <a:bodyPr/>
        <a:lstStyle/>
        <a:p>
          <a:endParaRPr lang="ru-RU"/>
        </a:p>
      </dgm:t>
    </dgm:pt>
    <dgm:pt modelId="{C0E5E61A-300F-47FE-AA31-820C4B06BEF8}">
      <dgm:prSet phldrT="[Текст]" phldr="1"/>
      <dgm:spPr/>
      <dgm:t>
        <a:bodyPr/>
        <a:lstStyle/>
        <a:p>
          <a:endParaRPr lang="ru-RU"/>
        </a:p>
      </dgm:t>
    </dgm:pt>
    <dgm:pt modelId="{7DB653AC-9F3C-4E17-A8EE-A2E1AB4B9960}" type="parTrans" cxnId="{2A311EB1-30D2-4386-B2E2-8FC6DA2A69D2}">
      <dgm:prSet/>
      <dgm:spPr/>
      <dgm:t>
        <a:bodyPr/>
        <a:lstStyle/>
        <a:p>
          <a:endParaRPr lang="ru-RU"/>
        </a:p>
      </dgm:t>
    </dgm:pt>
    <dgm:pt modelId="{2A3BF1F0-B4CB-4A4E-9D2D-2BCD28621F93}" type="sibTrans" cxnId="{2A311EB1-30D2-4386-B2E2-8FC6DA2A69D2}">
      <dgm:prSet/>
      <dgm:spPr/>
      <dgm:t>
        <a:bodyPr/>
        <a:lstStyle/>
        <a:p>
          <a:endParaRPr lang="ru-RU"/>
        </a:p>
      </dgm:t>
    </dgm:pt>
    <dgm:pt modelId="{7FB83121-28A2-48CE-A3BD-4CC36C790976}">
      <dgm:prSet phldrT="[Текст]"/>
      <dgm:spPr/>
      <dgm:t>
        <a:bodyPr/>
        <a:lstStyle/>
        <a:p>
          <a:endParaRPr lang="ru-RU" dirty="0"/>
        </a:p>
      </dgm:t>
    </dgm:pt>
    <dgm:pt modelId="{F9B3945D-D392-4990-B519-A2724E22FE11}" type="parTrans" cxnId="{C9A2EB77-F9C2-4A93-B8B3-F4D83F461C11}">
      <dgm:prSet/>
      <dgm:spPr/>
      <dgm:t>
        <a:bodyPr/>
        <a:lstStyle/>
        <a:p>
          <a:endParaRPr lang="ru-RU"/>
        </a:p>
      </dgm:t>
    </dgm:pt>
    <dgm:pt modelId="{29EF95B7-80BB-455B-B168-7F79878B3428}" type="sibTrans" cxnId="{C9A2EB77-F9C2-4A93-B8B3-F4D83F461C11}">
      <dgm:prSet/>
      <dgm:spPr/>
      <dgm:t>
        <a:bodyPr/>
        <a:lstStyle/>
        <a:p>
          <a:endParaRPr lang="ru-RU"/>
        </a:p>
      </dgm:t>
    </dgm:pt>
    <dgm:pt modelId="{8C883FEA-8B22-46CD-98B8-A845E3A0820A}">
      <dgm:prSet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94C410A7-B2F0-4844-9281-D3B7EF2B45A0}" type="parTrans" cxnId="{F88EF426-61CB-46D4-AF14-75B208AD347A}">
      <dgm:prSet/>
      <dgm:spPr/>
      <dgm:t>
        <a:bodyPr/>
        <a:lstStyle/>
        <a:p>
          <a:endParaRPr lang="ru-RU"/>
        </a:p>
      </dgm:t>
    </dgm:pt>
    <dgm:pt modelId="{1A861196-26FD-440B-9759-EDB42FFC9F91}" type="sibTrans" cxnId="{F88EF426-61CB-46D4-AF14-75B208AD347A}">
      <dgm:prSet/>
      <dgm:spPr/>
      <dgm:t>
        <a:bodyPr/>
        <a:lstStyle/>
        <a:p>
          <a:endParaRPr lang="ru-RU"/>
        </a:p>
      </dgm:t>
    </dgm:pt>
    <dgm:pt modelId="{19964F77-22FD-4F46-B35D-0E3D777248C1}">
      <dgm:prSet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6AD9173B-A36C-486C-9563-63AD504EF7E2}" type="parTrans" cxnId="{46865659-DB0F-4351-97F1-87D954AD03B3}">
      <dgm:prSet/>
      <dgm:spPr/>
      <dgm:t>
        <a:bodyPr/>
        <a:lstStyle/>
        <a:p>
          <a:endParaRPr lang="ru-RU"/>
        </a:p>
      </dgm:t>
    </dgm:pt>
    <dgm:pt modelId="{1FF5E8E0-482A-4BA2-931F-D69BAD011202}" type="sibTrans" cxnId="{46865659-DB0F-4351-97F1-87D954AD03B3}">
      <dgm:prSet/>
      <dgm:spPr/>
      <dgm:t>
        <a:bodyPr/>
        <a:lstStyle/>
        <a:p>
          <a:endParaRPr lang="ru-RU"/>
        </a:p>
      </dgm:t>
    </dgm:pt>
    <dgm:pt modelId="{3F6A88DC-FDB2-4F32-8068-2EB7C8233F2C}">
      <dgm:prSet/>
      <dgm:spPr/>
      <dgm:t>
        <a:bodyPr/>
        <a:lstStyle/>
        <a:p>
          <a:endParaRPr lang="ru-RU"/>
        </a:p>
      </dgm:t>
    </dgm:pt>
    <dgm:pt modelId="{0FF74F8D-C506-4615-B95F-96CCBE1549E4}" type="parTrans" cxnId="{7065FD62-7C75-45D9-8F56-9F4F04195204}">
      <dgm:prSet/>
      <dgm:spPr/>
      <dgm:t>
        <a:bodyPr/>
        <a:lstStyle/>
        <a:p>
          <a:endParaRPr lang="ru-RU"/>
        </a:p>
      </dgm:t>
    </dgm:pt>
    <dgm:pt modelId="{625AD320-3BB2-41E5-ABEC-F27732C54A2F}" type="sibTrans" cxnId="{7065FD62-7C75-45D9-8F56-9F4F04195204}">
      <dgm:prSet/>
      <dgm:spPr/>
      <dgm:t>
        <a:bodyPr/>
        <a:lstStyle/>
        <a:p>
          <a:endParaRPr lang="ru-RU"/>
        </a:p>
      </dgm:t>
    </dgm:pt>
    <dgm:pt modelId="{90426E32-2ED4-4076-9926-6F8F53A85B57}">
      <dgm:prSet/>
      <dgm:spPr/>
      <dgm:t>
        <a:bodyPr/>
        <a:lstStyle/>
        <a:p>
          <a:endParaRPr lang="ru-RU"/>
        </a:p>
      </dgm:t>
    </dgm:pt>
    <dgm:pt modelId="{835E1341-4A36-478A-89D2-51570325CADF}" type="parTrans" cxnId="{FF330598-E32C-4099-8989-48E4ABBC707E}">
      <dgm:prSet/>
      <dgm:spPr/>
      <dgm:t>
        <a:bodyPr/>
        <a:lstStyle/>
        <a:p>
          <a:endParaRPr lang="ru-RU"/>
        </a:p>
      </dgm:t>
    </dgm:pt>
    <dgm:pt modelId="{895A988A-0FE7-415E-8C7D-3023E5DA763A}" type="sibTrans" cxnId="{FF330598-E32C-4099-8989-48E4ABBC707E}">
      <dgm:prSet/>
      <dgm:spPr/>
      <dgm:t>
        <a:bodyPr/>
        <a:lstStyle/>
        <a:p>
          <a:endParaRPr lang="ru-RU"/>
        </a:p>
      </dgm:t>
    </dgm:pt>
    <dgm:pt modelId="{E98E35A5-9A08-4440-99FC-C4E322D5B4C1}">
      <dgm:prSet/>
      <dgm:spPr/>
      <dgm:t>
        <a:bodyPr/>
        <a:lstStyle/>
        <a:p>
          <a:endParaRPr lang="ru-RU"/>
        </a:p>
      </dgm:t>
    </dgm:pt>
    <dgm:pt modelId="{A2C04CB4-C0E8-459D-90B3-ED05CC7DA0E2}" type="parTrans" cxnId="{98C904DE-22D0-4B1B-8351-C75CEF4F155E}">
      <dgm:prSet/>
      <dgm:spPr/>
      <dgm:t>
        <a:bodyPr/>
        <a:lstStyle/>
        <a:p>
          <a:endParaRPr lang="ru-RU"/>
        </a:p>
      </dgm:t>
    </dgm:pt>
    <dgm:pt modelId="{0E358D5D-226B-4E80-BB77-C74C4FD44B4B}" type="sibTrans" cxnId="{98C904DE-22D0-4B1B-8351-C75CEF4F155E}">
      <dgm:prSet/>
      <dgm:spPr/>
      <dgm:t>
        <a:bodyPr/>
        <a:lstStyle/>
        <a:p>
          <a:endParaRPr lang="ru-RU"/>
        </a:p>
      </dgm:t>
    </dgm:pt>
    <dgm:pt modelId="{F1601FB6-317E-4FAA-84FD-82A5B179F4BF}">
      <dgm:prSet/>
      <dgm:spPr/>
      <dgm:t>
        <a:bodyPr/>
        <a:lstStyle/>
        <a:p>
          <a:endParaRPr lang="ru-RU"/>
        </a:p>
      </dgm:t>
    </dgm:pt>
    <dgm:pt modelId="{620A77B2-37D8-4851-AA49-302F7E9C707A}" type="parTrans" cxnId="{17F9AF09-664C-4E3D-B5DA-335169DC68D1}">
      <dgm:prSet/>
      <dgm:spPr/>
      <dgm:t>
        <a:bodyPr/>
        <a:lstStyle/>
        <a:p>
          <a:endParaRPr lang="ru-RU"/>
        </a:p>
      </dgm:t>
    </dgm:pt>
    <dgm:pt modelId="{81F7BF45-AFA5-4C48-BCB5-8B983F73AB3B}" type="sibTrans" cxnId="{17F9AF09-664C-4E3D-B5DA-335169DC68D1}">
      <dgm:prSet/>
      <dgm:spPr/>
      <dgm:t>
        <a:bodyPr/>
        <a:lstStyle/>
        <a:p>
          <a:endParaRPr lang="ru-RU"/>
        </a:p>
      </dgm:t>
    </dgm:pt>
    <dgm:pt modelId="{151ECA36-E15A-4147-AFDC-CBD1F9297182}">
      <dgm:prSet/>
      <dgm:spPr/>
      <dgm:t>
        <a:bodyPr/>
        <a:lstStyle/>
        <a:p>
          <a:endParaRPr lang="ru-RU"/>
        </a:p>
      </dgm:t>
    </dgm:pt>
    <dgm:pt modelId="{C0BA796B-9A56-4D86-B59E-CD3E6CD8F509}" type="parTrans" cxnId="{BAAC723B-2EED-4F4F-95A8-CD271CB273CF}">
      <dgm:prSet/>
      <dgm:spPr/>
      <dgm:t>
        <a:bodyPr/>
        <a:lstStyle/>
        <a:p>
          <a:endParaRPr lang="ru-RU"/>
        </a:p>
      </dgm:t>
    </dgm:pt>
    <dgm:pt modelId="{3642E29D-2A9C-46C3-8E11-362C5C3FA69D}" type="sibTrans" cxnId="{BAAC723B-2EED-4F4F-95A8-CD271CB273CF}">
      <dgm:prSet/>
      <dgm:spPr/>
      <dgm:t>
        <a:bodyPr/>
        <a:lstStyle/>
        <a:p>
          <a:endParaRPr lang="ru-RU"/>
        </a:p>
      </dgm:t>
    </dgm:pt>
    <dgm:pt modelId="{C42DB7DA-EFB3-4851-B127-21DF92342064}">
      <dgm:prSet phldrT="[Текст]"/>
      <dgm:spPr/>
      <dgm:t>
        <a:bodyPr/>
        <a:lstStyle/>
        <a:p>
          <a:endParaRPr lang="ru-RU"/>
        </a:p>
      </dgm:t>
    </dgm:pt>
    <dgm:pt modelId="{51748AC2-BBBE-4333-90D7-3F0711C180A2}" type="parTrans" cxnId="{3A86ECA0-67A0-4744-A7C9-C8C78AAEC504}">
      <dgm:prSet/>
      <dgm:spPr/>
      <dgm:t>
        <a:bodyPr/>
        <a:lstStyle/>
        <a:p>
          <a:endParaRPr lang="ru-RU"/>
        </a:p>
      </dgm:t>
    </dgm:pt>
    <dgm:pt modelId="{CEA2C938-F330-40E4-AE64-73E5D163A0A8}" type="sibTrans" cxnId="{3A86ECA0-67A0-4744-A7C9-C8C78AAEC504}">
      <dgm:prSet/>
      <dgm:spPr/>
      <dgm:t>
        <a:bodyPr/>
        <a:lstStyle/>
        <a:p>
          <a:endParaRPr lang="ru-RU"/>
        </a:p>
      </dgm:t>
    </dgm:pt>
    <dgm:pt modelId="{D6370A0F-10E2-4249-92AE-3FF7FFAF3534}" type="pres">
      <dgm:prSet presAssocID="{6E2B362D-8CB0-4F96-9605-5FC17CB24028}" presName="composite" presStyleCnt="0">
        <dgm:presLayoutVars>
          <dgm:chMax val="5"/>
          <dgm:dir val="rev"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44F54B-6CC6-469D-8048-77663E21DDA8}" type="pres">
      <dgm:prSet presAssocID="{6E2B362D-8CB0-4F96-9605-5FC17CB24028}" presName="cycle" presStyleCnt="0"/>
      <dgm:spPr/>
    </dgm:pt>
    <dgm:pt modelId="{883126A8-BE75-4CA3-AB81-BD534E301EEF}" type="pres">
      <dgm:prSet presAssocID="{6E2B362D-8CB0-4F96-9605-5FC17CB24028}" presName="centerShape" presStyleCnt="0"/>
      <dgm:spPr/>
    </dgm:pt>
    <dgm:pt modelId="{065AE674-7BA5-42FC-829C-966A2769E5D0}" type="pres">
      <dgm:prSet presAssocID="{6E2B362D-8CB0-4F96-9605-5FC17CB24028}" presName="connSite" presStyleLbl="node1" presStyleIdx="0" presStyleCnt="6"/>
      <dgm:spPr/>
    </dgm:pt>
    <dgm:pt modelId="{95A15D3C-2241-49F5-BC26-5E37BA485F62}" type="pres">
      <dgm:prSet presAssocID="{6E2B362D-8CB0-4F96-9605-5FC17CB24028}" presName="visible" presStyleLbl="node1" presStyleIdx="0" presStyleCnt="6" custLinFactNeighborX="-79507" custLinFactNeighborY="1767"/>
      <dgm:spPr/>
    </dgm:pt>
    <dgm:pt modelId="{2AA49FD4-1023-4ADB-9F83-6D1F0C0CC7D2}" type="pres">
      <dgm:prSet presAssocID="{9378C97E-3AEA-4395-A5F5-0544D0841DFD}" presName="Name25" presStyleLbl="parChTrans1D1" presStyleIdx="0" presStyleCnt="5"/>
      <dgm:spPr/>
      <dgm:t>
        <a:bodyPr/>
        <a:lstStyle/>
        <a:p>
          <a:endParaRPr lang="ru-RU"/>
        </a:p>
      </dgm:t>
    </dgm:pt>
    <dgm:pt modelId="{ED603D39-D7C0-4ECF-B08A-259109F6400C}" type="pres">
      <dgm:prSet presAssocID="{A5A905E2-9838-46B0-84A9-693F273C57B6}" presName="node" presStyleCnt="0"/>
      <dgm:spPr/>
    </dgm:pt>
    <dgm:pt modelId="{E51CA027-FD5E-438C-98A5-A78498BA25D3}" type="pres">
      <dgm:prSet presAssocID="{A5A905E2-9838-46B0-84A9-693F273C57B6}" presName="parentNode" presStyleLbl="node1" presStyleIdx="1" presStyleCnt="6" custLinFactX="-100000" custLinFactNeighborX="-126328" custLinFactNeighborY="470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F11693-FAA0-407D-9B47-D4CC5CB76953}" type="pres">
      <dgm:prSet presAssocID="{A5A905E2-9838-46B0-84A9-693F273C57B6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C52645-9C12-4B48-A451-986BAED2D645}" type="pres">
      <dgm:prSet presAssocID="{77ECB28E-819A-4D57-954A-74E8F8F95207}" presName="Name25" presStyleLbl="parChTrans1D1" presStyleIdx="1" presStyleCnt="5"/>
      <dgm:spPr/>
      <dgm:t>
        <a:bodyPr/>
        <a:lstStyle/>
        <a:p>
          <a:endParaRPr lang="ru-RU"/>
        </a:p>
      </dgm:t>
    </dgm:pt>
    <dgm:pt modelId="{B0722D03-39C0-49E2-9EFD-BBB99D2FE12D}" type="pres">
      <dgm:prSet presAssocID="{15BCFB7C-DD53-4698-B268-E89F6B1B0315}" presName="node" presStyleCnt="0"/>
      <dgm:spPr/>
    </dgm:pt>
    <dgm:pt modelId="{084141C4-9111-4681-AC1A-191180DB796D}" type="pres">
      <dgm:prSet presAssocID="{15BCFB7C-DD53-4698-B268-E89F6B1B0315}" presName="parentNode" presStyleLbl="node1" presStyleIdx="2" presStyleCnt="6" custLinFactX="-4847" custLinFactNeighborX="-100000" custLinFactNeighborY="6938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F09BA7-2D32-428F-A5FD-48202E869EE0}" type="pres">
      <dgm:prSet presAssocID="{15BCFB7C-DD53-4698-B268-E89F6B1B0315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B08C9C-07DE-4D7F-B289-AAE5B1965B87}" type="pres">
      <dgm:prSet presAssocID="{94C410A7-B2F0-4844-9281-D3B7EF2B45A0}" presName="Name25" presStyleLbl="parChTrans1D1" presStyleIdx="2" presStyleCnt="5"/>
      <dgm:spPr/>
      <dgm:t>
        <a:bodyPr/>
        <a:lstStyle/>
        <a:p>
          <a:endParaRPr lang="ru-RU"/>
        </a:p>
      </dgm:t>
    </dgm:pt>
    <dgm:pt modelId="{E9BA8ECE-BEC5-4AD2-A16E-713821D037D1}" type="pres">
      <dgm:prSet presAssocID="{8C883FEA-8B22-46CD-98B8-A845E3A0820A}" presName="node" presStyleCnt="0"/>
      <dgm:spPr/>
    </dgm:pt>
    <dgm:pt modelId="{A8835657-25C9-41E7-81AC-43C02B553AEF}" type="pres">
      <dgm:prSet presAssocID="{8C883FEA-8B22-46CD-98B8-A845E3A0820A}" presName="parentNode" presStyleLbl="node1" presStyleIdx="3" presStyleCnt="6" custLinFactX="-88781" custLinFactNeighborX="-100000" custLinFactNeighborY="89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1D707E-C444-42A9-ADA5-331318CBF181}" type="pres">
      <dgm:prSet presAssocID="{8C883FEA-8B22-46CD-98B8-A845E3A0820A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A80A9C-52CD-4ECC-97F4-764192500807}" type="pres">
      <dgm:prSet presAssocID="{6AD9173B-A36C-486C-9563-63AD504EF7E2}" presName="Name25" presStyleLbl="parChTrans1D1" presStyleIdx="3" presStyleCnt="5"/>
      <dgm:spPr/>
      <dgm:t>
        <a:bodyPr/>
        <a:lstStyle/>
        <a:p>
          <a:endParaRPr lang="ru-RU"/>
        </a:p>
      </dgm:t>
    </dgm:pt>
    <dgm:pt modelId="{42A2D51B-5AD4-4500-A920-221FB1A0D082}" type="pres">
      <dgm:prSet presAssocID="{19964F77-22FD-4F46-B35D-0E3D777248C1}" presName="node" presStyleCnt="0"/>
      <dgm:spPr/>
    </dgm:pt>
    <dgm:pt modelId="{0A8500CB-D290-4C49-81C9-E3BE996812CE}" type="pres">
      <dgm:prSet presAssocID="{19964F77-22FD-4F46-B35D-0E3D777248C1}" presName="parentNode" presStyleLbl="node1" presStyleIdx="4" presStyleCnt="6" custLinFactNeighborX="-89128" custLinFactNeighborY="-594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D4D00A-F2B6-418A-AC04-2409EF1609ED}" type="pres">
      <dgm:prSet presAssocID="{19964F77-22FD-4F46-B35D-0E3D777248C1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601556-97D6-4223-A5AB-5E8A056FDD00}" type="pres">
      <dgm:prSet presAssocID="{10955C99-FD46-4AE3-978F-D9F20A0B1EDD}" presName="Name25" presStyleLbl="parChTrans1D1" presStyleIdx="4" presStyleCnt="5"/>
      <dgm:spPr/>
      <dgm:t>
        <a:bodyPr/>
        <a:lstStyle/>
        <a:p>
          <a:endParaRPr lang="ru-RU"/>
        </a:p>
      </dgm:t>
    </dgm:pt>
    <dgm:pt modelId="{D6B5C6DF-EC65-4698-A31C-CF144920B1A7}" type="pres">
      <dgm:prSet presAssocID="{3BA8D5EA-754A-4ACF-B600-0401177FDC13}" presName="node" presStyleCnt="0"/>
      <dgm:spPr/>
    </dgm:pt>
    <dgm:pt modelId="{966D99A3-1A2D-4D4B-B7BD-C4C0C401D8C6}" type="pres">
      <dgm:prSet presAssocID="{3BA8D5EA-754A-4ACF-B600-0401177FDC13}" presName="parentNode" presStyleLbl="node1" presStyleIdx="5" presStyleCnt="6" custLinFactX="-100000" custLinFactNeighborX="-118469" custLinFactNeighborY="-2918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F5E1BB-4B45-438C-8F72-DD81A926B46B}" type="pres">
      <dgm:prSet presAssocID="{3BA8D5EA-754A-4ACF-B600-0401177FDC13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56076A-31CA-4429-925C-7C863B557A1B}" type="presOf" srcId="{084E3B49-32D6-4543-A318-ADB8FFCEEFC5}" destId="{D6F11693-FAA0-407D-9B47-D4CC5CB76953}" srcOrd="0" destOrd="1" presId="urn:microsoft.com/office/officeart/2005/8/layout/radial2"/>
    <dgm:cxn modelId="{03B4F153-1A11-4BA3-B9B7-FBDF673F4C41}" type="presOf" srcId="{94C410A7-B2F0-4844-9281-D3B7EF2B45A0}" destId="{98B08C9C-07DE-4D7F-B289-AAE5B1965B87}" srcOrd="0" destOrd="0" presId="urn:microsoft.com/office/officeart/2005/8/layout/radial2"/>
    <dgm:cxn modelId="{C10DE7B2-BAED-498A-97AB-DB8947AB03F0}" type="presOf" srcId="{19964F77-22FD-4F46-B35D-0E3D777248C1}" destId="{0A8500CB-D290-4C49-81C9-E3BE996812CE}" srcOrd="0" destOrd="0" presId="urn:microsoft.com/office/officeart/2005/8/layout/radial2"/>
    <dgm:cxn modelId="{9008F908-80D4-4851-909F-33843E061E61}" type="presOf" srcId="{C42DB7DA-EFB3-4851-B127-21DF92342064}" destId="{62F5E1BB-4B45-438C-8F72-DD81A926B46B}" srcOrd="0" destOrd="2" presId="urn:microsoft.com/office/officeart/2005/8/layout/radial2"/>
    <dgm:cxn modelId="{813DE290-EC40-4363-A01C-5A108AA03006}" type="presOf" srcId="{A5A905E2-9838-46B0-84A9-693F273C57B6}" destId="{E51CA027-FD5E-438C-98A5-A78498BA25D3}" srcOrd="0" destOrd="0" presId="urn:microsoft.com/office/officeart/2005/8/layout/radial2"/>
    <dgm:cxn modelId="{63D39A1F-BEFA-44D5-9DA1-090A7FE8A412}" type="presOf" srcId="{10955C99-FD46-4AE3-978F-D9F20A0B1EDD}" destId="{82601556-97D6-4223-A5AB-5E8A056FDD00}" srcOrd="0" destOrd="0" presId="urn:microsoft.com/office/officeart/2005/8/layout/radial2"/>
    <dgm:cxn modelId="{508BB97E-7258-434A-95C8-C3945D9B8E9D}" type="presOf" srcId="{6E2B362D-8CB0-4F96-9605-5FC17CB24028}" destId="{D6370A0F-10E2-4249-92AE-3FF7FFAF3534}" srcOrd="0" destOrd="0" presId="urn:microsoft.com/office/officeart/2005/8/layout/radial2"/>
    <dgm:cxn modelId="{F88EF426-61CB-46D4-AF14-75B208AD347A}" srcId="{6E2B362D-8CB0-4F96-9605-5FC17CB24028}" destId="{8C883FEA-8B22-46CD-98B8-A845E3A0820A}" srcOrd="2" destOrd="0" parTransId="{94C410A7-B2F0-4844-9281-D3B7EF2B45A0}" sibTransId="{1A861196-26FD-440B-9759-EDB42FFC9F91}"/>
    <dgm:cxn modelId="{1C65FD86-55B2-4AE8-BEF9-5BEC1C53E66A}" srcId="{3BA8D5EA-754A-4ACF-B600-0401177FDC13}" destId="{2C89CF3E-B450-465F-87FC-1348314EB56A}" srcOrd="0" destOrd="0" parTransId="{8F8F6823-E02C-4668-8B29-02DC4BFD0BA9}" sibTransId="{C42ED688-3276-440A-9EC9-E62080B02CE6}"/>
    <dgm:cxn modelId="{BAAC723B-2EED-4F4F-95A8-CD271CB273CF}" srcId="{19964F77-22FD-4F46-B35D-0E3D777248C1}" destId="{151ECA36-E15A-4147-AFDC-CBD1F9297182}" srcOrd="3" destOrd="0" parTransId="{C0BA796B-9A56-4D86-B59E-CD3E6CD8F509}" sibTransId="{3642E29D-2A9C-46C3-8E11-362C5C3FA69D}"/>
    <dgm:cxn modelId="{03833343-5984-4647-9B62-15AD986F52BE}" type="presOf" srcId="{F76A6F87-818F-422D-88ED-24D3F8AD01B2}" destId="{D6F11693-FAA0-407D-9B47-D4CC5CB76953}" srcOrd="0" destOrd="0" presId="urn:microsoft.com/office/officeart/2005/8/layout/radial2"/>
    <dgm:cxn modelId="{465A65A8-6AD7-4781-8238-CB32A5514306}" srcId="{3BA8D5EA-754A-4ACF-B600-0401177FDC13}" destId="{38E33A7F-DC9D-4172-BB27-B71EF3F38749}" srcOrd="1" destOrd="0" parTransId="{4789B940-8B11-48F7-8D53-74BC0C2C7500}" sibTransId="{FEE39076-7EE0-4E6B-A4FD-1B671C1204BF}"/>
    <dgm:cxn modelId="{6D6850F7-5B42-43CD-A692-4CF03EC79D06}" type="presOf" srcId="{3F6A88DC-FDB2-4F32-8068-2EB7C8233F2C}" destId="{70D4D00A-F2B6-418A-AC04-2409EF1609ED}" srcOrd="0" destOrd="0" presId="urn:microsoft.com/office/officeart/2005/8/layout/radial2"/>
    <dgm:cxn modelId="{0E3451D6-47B6-4B13-97AD-38983A7575FC}" type="presOf" srcId="{9378C97E-3AEA-4395-A5F5-0544D0841DFD}" destId="{2AA49FD4-1023-4ADB-9F83-6D1F0C0CC7D2}" srcOrd="0" destOrd="0" presId="urn:microsoft.com/office/officeart/2005/8/layout/radial2"/>
    <dgm:cxn modelId="{98C904DE-22D0-4B1B-8351-C75CEF4F155E}" srcId="{19964F77-22FD-4F46-B35D-0E3D777248C1}" destId="{E98E35A5-9A08-4440-99FC-C4E322D5B4C1}" srcOrd="1" destOrd="0" parTransId="{A2C04CB4-C0E8-459D-90B3-ED05CC7DA0E2}" sibTransId="{0E358D5D-226B-4E80-BB77-C74C4FD44B4B}"/>
    <dgm:cxn modelId="{044DE41C-4CBB-4326-9A6C-434ADC487EA5}" type="presOf" srcId="{8C883FEA-8B22-46CD-98B8-A845E3A0820A}" destId="{A8835657-25C9-41E7-81AC-43C02B553AEF}" srcOrd="0" destOrd="0" presId="urn:microsoft.com/office/officeart/2005/8/layout/radial2"/>
    <dgm:cxn modelId="{074B11DD-C9C2-44FD-97B6-FD6E485C1C58}" type="presOf" srcId="{E98E35A5-9A08-4440-99FC-C4E322D5B4C1}" destId="{70D4D00A-F2B6-418A-AC04-2409EF1609ED}" srcOrd="0" destOrd="1" presId="urn:microsoft.com/office/officeart/2005/8/layout/radial2"/>
    <dgm:cxn modelId="{555C8B81-CA13-48BC-BBD2-650BDAF6CE9F}" type="presOf" srcId="{38E33A7F-DC9D-4172-BB27-B71EF3F38749}" destId="{62F5E1BB-4B45-438C-8F72-DD81A926B46B}" srcOrd="0" destOrd="1" presId="urn:microsoft.com/office/officeart/2005/8/layout/radial2"/>
    <dgm:cxn modelId="{26C72A37-F4EB-44B3-AF02-54206563327A}" type="presOf" srcId="{C0E5E61A-300F-47FE-AA31-820C4B06BEF8}" destId="{08F09BA7-2D32-428F-A5FD-48202E869EE0}" srcOrd="0" destOrd="0" presId="urn:microsoft.com/office/officeart/2005/8/layout/radial2"/>
    <dgm:cxn modelId="{28ECDFCA-E300-4E5F-9878-3145A4A5A858}" type="presOf" srcId="{F1601FB6-317E-4FAA-84FD-82A5B179F4BF}" destId="{70D4D00A-F2B6-418A-AC04-2409EF1609ED}" srcOrd="0" destOrd="2" presId="urn:microsoft.com/office/officeart/2005/8/layout/radial2"/>
    <dgm:cxn modelId="{6391E25A-D834-4579-BEE4-44978ECECBE5}" type="presOf" srcId="{15BCFB7C-DD53-4698-B268-E89F6B1B0315}" destId="{084141C4-9111-4681-AC1A-191180DB796D}" srcOrd="0" destOrd="0" presId="urn:microsoft.com/office/officeart/2005/8/layout/radial2"/>
    <dgm:cxn modelId="{A7CA9CCB-782F-435A-A817-0B47713D9197}" type="presOf" srcId="{90426E32-2ED4-4076-9926-6F8F53A85B57}" destId="{1F1D707E-C444-42A9-ADA5-331318CBF181}" srcOrd="0" destOrd="0" presId="urn:microsoft.com/office/officeart/2005/8/layout/radial2"/>
    <dgm:cxn modelId="{634CDFAC-6F9E-4F96-ABFF-C91B19BE1D0F}" type="presOf" srcId="{6AD9173B-A36C-486C-9563-63AD504EF7E2}" destId="{E6A80A9C-52CD-4ECC-97F4-764192500807}" srcOrd="0" destOrd="0" presId="urn:microsoft.com/office/officeart/2005/8/layout/radial2"/>
    <dgm:cxn modelId="{8FE49916-A508-4116-9A24-6D45B89DE5AA}" type="presOf" srcId="{7FB83121-28A2-48CE-A3BD-4CC36C790976}" destId="{08F09BA7-2D32-428F-A5FD-48202E869EE0}" srcOrd="0" destOrd="1" presId="urn:microsoft.com/office/officeart/2005/8/layout/radial2"/>
    <dgm:cxn modelId="{74162A7D-7208-44B6-8163-77A68663A44D}" srcId="{A5A905E2-9838-46B0-84A9-693F273C57B6}" destId="{F76A6F87-818F-422D-88ED-24D3F8AD01B2}" srcOrd="0" destOrd="0" parTransId="{1322586B-EAB4-4052-BEA8-3F5CB23D97BC}" sibTransId="{A7A04A7D-DC93-40C8-979D-9CAE109AF720}"/>
    <dgm:cxn modelId="{C9A2EB77-F9C2-4A93-B8B3-F4D83F461C11}" srcId="{15BCFB7C-DD53-4698-B268-E89F6B1B0315}" destId="{7FB83121-28A2-48CE-A3BD-4CC36C790976}" srcOrd="1" destOrd="0" parTransId="{F9B3945D-D392-4990-B519-A2724E22FE11}" sibTransId="{29EF95B7-80BB-455B-B168-7F79878B3428}"/>
    <dgm:cxn modelId="{DD646A6F-80FE-44C5-AEFD-898EAAA2CD4C}" srcId="{6E2B362D-8CB0-4F96-9605-5FC17CB24028}" destId="{A5A905E2-9838-46B0-84A9-693F273C57B6}" srcOrd="0" destOrd="0" parTransId="{9378C97E-3AEA-4395-A5F5-0544D0841DFD}" sibTransId="{4F9DF82E-5DD3-4C83-97B1-B1E0125BB755}"/>
    <dgm:cxn modelId="{B4D94DC3-3F74-449B-AF2E-8C80B9167803}" srcId="{A5A905E2-9838-46B0-84A9-693F273C57B6}" destId="{084E3B49-32D6-4543-A318-ADB8FFCEEFC5}" srcOrd="1" destOrd="0" parTransId="{C8EC3703-6331-4F81-9343-EA1CD96A7AFA}" sibTransId="{9FAD48C5-B723-4693-94D0-8A10939E5A46}"/>
    <dgm:cxn modelId="{46865659-DB0F-4351-97F1-87D954AD03B3}" srcId="{6E2B362D-8CB0-4F96-9605-5FC17CB24028}" destId="{19964F77-22FD-4F46-B35D-0E3D777248C1}" srcOrd="3" destOrd="0" parTransId="{6AD9173B-A36C-486C-9563-63AD504EF7E2}" sibTransId="{1FF5E8E0-482A-4BA2-931F-D69BAD011202}"/>
    <dgm:cxn modelId="{7065FD62-7C75-45D9-8F56-9F4F04195204}" srcId="{19964F77-22FD-4F46-B35D-0E3D777248C1}" destId="{3F6A88DC-FDB2-4F32-8068-2EB7C8233F2C}" srcOrd="0" destOrd="0" parTransId="{0FF74F8D-C506-4615-B95F-96CCBE1549E4}" sibTransId="{625AD320-3BB2-41E5-ABEC-F27732C54A2F}"/>
    <dgm:cxn modelId="{E2C3EEC6-67D4-4DE0-9F90-7FE3FD09CF1E}" type="presOf" srcId="{151ECA36-E15A-4147-AFDC-CBD1F9297182}" destId="{70D4D00A-F2B6-418A-AC04-2409EF1609ED}" srcOrd="0" destOrd="3" presId="urn:microsoft.com/office/officeart/2005/8/layout/radial2"/>
    <dgm:cxn modelId="{C8A7DAD7-6D94-4BF6-AFC0-EEB6FB867F5B}" srcId="{6E2B362D-8CB0-4F96-9605-5FC17CB24028}" destId="{3BA8D5EA-754A-4ACF-B600-0401177FDC13}" srcOrd="4" destOrd="0" parTransId="{10955C99-FD46-4AE3-978F-D9F20A0B1EDD}" sibTransId="{D9AAAE46-53E5-4F97-B265-A3561EF1DDE2}"/>
    <dgm:cxn modelId="{3A86ECA0-67A0-4744-A7C9-C8C78AAEC504}" srcId="{3BA8D5EA-754A-4ACF-B600-0401177FDC13}" destId="{C42DB7DA-EFB3-4851-B127-21DF92342064}" srcOrd="2" destOrd="0" parTransId="{51748AC2-BBBE-4333-90D7-3F0711C180A2}" sibTransId="{CEA2C938-F330-40E4-AE64-73E5D163A0A8}"/>
    <dgm:cxn modelId="{70A39690-66AD-4149-BA53-6B7C887D6A33}" type="presOf" srcId="{2C89CF3E-B450-465F-87FC-1348314EB56A}" destId="{62F5E1BB-4B45-438C-8F72-DD81A926B46B}" srcOrd="0" destOrd="0" presId="urn:microsoft.com/office/officeart/2005/8/layout/radial2"/>
    <dgm:cxn modelId="{9C6F7BDA-04F5-4BE5-8BA1-FD4FDD66C87C}" type="presOf" srcId="{77ECB28E-819A-4D57-954A-74E8F8F95207}" destId="{ACC52645-9C12-4B48-A451-986BAED2D645}" srcOrd="0" destOrd="0" presId="urn:microsoft.com/office/officeart/2005/8/layout/radial2"/>
    <dgm:cxn modelId="{2A311EB1-30D2-4386-B2E2-8FC6DA2A69D2}" srcId="{15BCFB7C-DD53-4698-B268-E89F6B1B0315}" destId="{C0E5E61A-300F-47FE-AA31-820C4B06BEF8}" srcOrd="0" destOrd="0" parTransId="{7DB653AC-9F3C-4E17-A8EE-A2E1AB4B9960}" sibTransId="{2A3BF1F0-B4CB-4A4E-9D2D-2BCD28621F93}"/>
    <dgm:cxn modelId="{7D4BF5C1-6A09-4B50-916D-D67C7DAC4C50}" type="presOf" srcId="{3BA8D5EA-754A-4ACF-B600-0401177FDC13}" destId="{966D99A3-1A2D-4D4B-B7BD-C4C0C401D8C6}" srcOrd="0" destOrd="0" presId="urn:microsoft.com/office/officeart/2005/8/layout/radial2"/>
    <dgm:cxn modelId="{DB7915DD-33AF-44E0-9953-FC0A2B17B2D4}" srcId="{6E2B362D-8CB0-4F96-9605-5FC17CB24028}" destId="{15BCFB7C-DD53-4698-B268-E89F6B1B0315}" srcOrd="1" destOrd="0" parTransId="{77ECB28E-819A-4D57-954A-74E8F8F95207}" sibTransId="{E3221C4E-F134-4B88-BC21-736FBB88C713}"/>
    <dgm:cxn modelId="{17F9AF09-664C-4E3D-B5DA-335169DC68D1}" srcId="{19964F77-22FD-4F46-B35D-0E3D777248C1}" destId="{F1601FB6-317E-4FAA-84FD-82A5B179F4BF}" srcOrd="2" destOrd="0" parTransId="{620A77B2-37D8-4851-AA49-302F7E9C707A}" sibTransId="{81F7BF45-AFA5-4C48-BCB5-8B983F73AB3B}"/>
    <dgm:cxn modelId="{FF330598-E32C-4099-8989-48E4ABBC707E}" srcId="{8C883FEA-8B22-46CD-98B8-A845E3A0820A}" destId="{90426E32-2ED4-4076-9926-6F8F53A85B57}" srcOrd="0" destOrd="0" parTransId="{835E1341-4A36-478A-89D2-51570325CADF}" sibTransId="{895A988A-0FE7-415E-8C7D-3023E5DA763A}"/>
    <dgm:cxn modelId="{CF1DA9E6-BBD1-4802-B0B5-121EAFDD3D52}" type="presParOf" srcId="{D6370A0F-10E2-4249-92AE-3FF7FFAF3534}" destId="{7644F54B-6CC6-469D-8048-77663E21DDA8}" srcOrd="0" destOrd="0" presId="urn:microsoft.com/office/officeart/2005/8/layout/radial2"/>
    <dgm:cxn modelId="{79E3CAE3-F386-4071-B60B-DB623D2056B9}" type="presParOf" srcId="{7644F54B-6CC6-469D-8048-77663E21DDA8}" destId="{883126A8-BE75-4CA3-AB81-BD534E301EEF}" srcOrd="0" destOrd="0" presId="urn:microsoft.com/office/officeart/2005/8/layout/radial2"/>
    <dgm:cxn modelId="{FE8D7442-9FBD-4940-B55A-8E7CE22DB0F2}" type="presParOf" srcId="{883126A8-BE75-4CA3-AB81-BD534E301EEF}" destId="{065AE674-7BA5-42FC-829C-966A2769E5D0}" srcOrd="0" destOrd="0" presId="urn:microsoft.com/office/officeart/2005/8/layout/radial2"/>
    <dgm:cxn modelId="{8F364BC7-6F4D-4964-9557-0AB70CF42FA5}" type="presParOf" srcId="{883126A8-BE75-4CA3-AB81-BD534E301EEF}" destId="{95A15D3C-2241-49F5-BC26-5E37BA485F62}" srcOrd="1" destOrd="0" presId="urn:microsoft.com/office/officeart/2005/8/layout/radial2"/>
    <dgm:cxn modelId="{906CA637-90C7-4B6A-BB00-B58F3086B4A8}" type="presParOf" srcId="{7644F54B-6CC6-469D-8048-77663E21DDA8}" destId="{2AA49FD4-1023-4ADB-9F83-6D1F0C0CC7D2}" srcOrd="1" destOrd="0" presId="urn:microsoft.com/office/officeart/2005/8/layout/radial2"/>
    <dgm:cxn modelId="{00FA1C2A-3A52-4614-9779-2995A5B92EE0}" type="presParOf" srcId="{7644F54B-6CC6-469D-8048-77663E21DDA8}" destId="{ED603D39-D7C0-4ECF-B08A-259109F6400C}" srcOrd="2" destOrd="0" presId="urn:microsoft.com/office/officeart/2005/8/layout/radial2"/>
    <dgm:cxn modelId="{2EA62CCB-BB8D-4791-99BE-51BED5F73A1D}" type="presParOf" srcId="{ED603D39-D7C0-4ECF-B08A-259109F6400C}" destId="{E51CA027-FD5E-438C-98A5-A78498BA25D3}" srcOrd="0" destOrd="0" presId="urn:microsoft.com/office/officeart/2005/8/layout/radial2"/>
    <dgm:cxn modelId="{07AEF286-AD26-44CE-9A90-C167F4B8438D}" type="presParOf" srcId="{ED603D39-D7C0-4ECF-B08A-259109F6400C}" destId="{D6F11693-FAA0-407D-9B47-D4CC5CB76953}" srcOrd="1" destOrd="0" presId="urn:microsoft.com/office/officeart/2005/8/layout/radial2"/>
    <dgm:cxn modelId="{EC1C5891-E9AC-4FAB-95A2-893EEC5E68E5}" type="presParOf" srcId="{7644F54B-6CC6-469D-8048-77663E21DDA8}" destId="{ACC52645-9C12-4B48-A451-986BAED2D645}" srcOrd="3" destOrd="0" presId="urn:microsoft.com/office/officeart/2005/8/layout/radial2"/>
    <dgm:cxn modelId="{9217B0A4-8A2B-4F56-A3A7-15FA576869F2}" type="presParOf" srcId="{7644F54B-6CC6-469D-8048-77663E21DDA8}" destId="{B0722D03-39C0-49E2-9EFD-BBB99D2FE12D}" srcOrd="4" destOrd="0" presId="urn:microsoft.com/office/officeart/2005/8/layout/radial2"/>
    <dgm:cxn modelId="{6A092F60-15F3-4B5B-B6AC-EFA37D113106}" type="presParOf" srcId="{B0722D03-39C0-49E2-9EFD-BBB99D2FE12D}" destId="{084141C4-9111-4681-AC1A-191180DB796D}" srcOrd="0" destOrd="0" presId="urn:microsoft.com/office/officeart/2005/8/layout/radial2"/>
    <dgm:cxn modelId="{81EED128-9BAF-4B77-BF0F-6087AB9A8AB2}" type="presParOf" srcId="{B0722D03-39C0-49E2-9EFD-BBB99D2FE12D}" destId="{08F09BA7-2D32-428F-A5FD-48202E869EE0}" srcOrd="1" destOrd="0" presId="urn:microsoft.com/office/officeart/2005/8/layout/radial2"/>
    <dgm:cxn modelId="{1C48286C-745B-46B3-9B0E-379FC57DBA00}" type="presParOf" srcId="{7644F54B-6CC6-469D-8048-77663E21DDA8}" destId="{98B08C9C-07DE-4D7F-B289-AAE5B1965B87}" srcOrd="5" destOrd="0" presId="urn:microsoft.com/office/officeart/2005/8/layout/radial2"/>
    <dgm:cxn modelId="{A8E49D3B-A21C-41F0-ACBA-63B197EDBD7B}" type="presParOf" srcId="{7644F54B-6CC6-469D-8048-77663E21DDA8}" destId="{E9BA8ECE-BEC5-4AD2-A16E-713821D037D1}" srcOrd="6" destOrd="0" presId="urn:microsoft.com/office/officeart/2005/8/layout/radial2"/>
    <dgm:cxn modelId="{988FCBB2-C635-4F5F-811B-6A943068C849}" type="presParOf" srcId="{E9BA8ECE-BEC5-4AD2-A16E-713821D037D1}" destId="{A8835657-25C9-41E7-81AC-43C02B553AEF}" srcOrd="0" destOrd="0" presId="urn:microsoft.com/office/officeart/2005/8/layout/radial2"/>
    <dgm:cxn modelId="{49D96E5D-B12C-4DBA-B8B5-8AA7AEF05AF7}" type="presParOf" srcId="{E9BA8ECE-BEC5-4AD2-A16E-713821D037D1}" destId="{1F1D707E-C444-42A9-ADA5-331318CBF181}" srcOrd="1" destOrd="0" presId="urn:microsoft.com/office/officeart/2005/8/layout/radial2"/>
    <dgm:cxn modelId="{1F4F24C0-6165-4355-BF67-7972038EEE0A}" type="presParOf" srcId="{7644F54B-6CC6-469D-8048-77663E21DDA8}" destId="{E6A80A9C-52CD-4ECC-97F4-764192500807}" srcOrd="7" destOrd="0" presId="urn:microsoft.com/office/officeart/2005/8/layout/radial2"/>
    <dgm:cxn modelId="{5A3C54D8-E175-4F8E-B5DD-1A64CC256100}" type="presParOf" srcId="{7644F54B-6CC6-469D-8048-77663E21DDA8}" destId="{42A2D51B-5AD4-4500-A920-221FB1A0D082}" srcOrd="8" destOrd="0" presId="urn:microsoft.com/office/officeart/2005/8/layout/radial2"/>
    <dgm:cxn modelId="{4BDE2369-E671-4F3E-A797-71B89AF47829}" type="presParOf" srcId="{42A2D51B-5AD4-4500-A920-221FB1A0D082}" destId="{0A8500CB-D290-4C49-81C9-E3BE996812CE}" srcOrd="0" destOrd="0" presId="urn:microsoft.com/office/officeart/2005/8/layout/radial2"/>
    <dgm:cxn modelId="{33EC5100-2A4B-4F54-AB61-7BCFC619C794}" type="presParOf" srcId="{42A2D51B-5AD4-4500-A920-221FB1A0D082}" destId="{70D4D00A-F2B6-418A-AC04-2409EF1609ED}" srcOrd="1" destOrd="0" presId="urn:microsoft.com/office/officeart/2005/8/layout/radial2"/>
    <dgm:cxn modelId="{6B34FCD2-5512-4A33-BC6D-73DE6B82BBE6}" type="presParOf" srcId="{7644F54B-6CC6-469D-8048-77663E21DDA8}" destId="{82601556-97D6-4223-A5AB-5E8A056FDD00}" srcOrd="9" destOrd="0" presId="urn:microsoft.com/office/officeart/2005/8/layout/radial2"/>
    <dgm:cxn modelId="{629D7316-5A70-4FD8-BF14-F3F85DFAD922}" type="presParOf" srcId="{7644F54B-6CC6-469D-8048-77663E21DDA8}" destId="{D6B5C6DF-EC65-4698-A31C-CF144920B1A7}" srcOrd="10" destOrd="0" presId="urn:microsoft.com/office/officeart/2005/8/layout/radial2"/>
    <dgm:cxn modelId="{2A9D3E0A-1CA8-479C-9A1E-21BFCBD8C611}" type="presParOf" srcId="{D6B5C6DF-EC65-4698-A31C-CF144920B1A7}" destId="{966D99A3-1A2D-4D4B-B7BD-C4C0C401D8C6}" srcOrd="0" destOrd="0" presId="urn:microsoft.com/office/officeart/2005/8/layout/radial2"/>
    <dgm:cxn modelId="{B7C162BF-FE18-407C-B38A-76073247AD25}" type="presParOf" srcId="{D6B5C6DF-EC65-4698-A31C-CF144920B1A7}" destId="{62F5E1BB-4B45-438C-8F72-DD81A926B46B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21A0A6-DA86-41E4-AAFD-AE566DAC6BAF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5251D-5A19-430C-B428-5B336B71E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917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5251D-5A19-430C-B428-5B336B71E37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065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51DFE-E9A6-4019-A498-0B3693E394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6B34E-A021-427B-9D67-9461C76604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85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51DFE-E9A6-4019-A498-0B3693E394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6B34E-A021-427B-9D67-9461C76604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7677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51DFE-E9A6-4019-A498-0B3693E394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6B34E-A021-427B-9D67-9461C76604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2784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51DFE-E9A6-4019-A498-0B3693E394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6B34E-A021-427B-9D67-9461C76604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2725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51DFE-E9A6-4019-A498-0B3693E394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6B34E-A021-427B-9D67-9461C76604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2620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51DFE-E9A6-4019-A498-0B3693E394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6B34E-A021-427B-9D67-9461C76604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8234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51DFE-E9A6-4019-A498-0B3693E394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6B34E-A021-427B-9D67-9461C76604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1855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51DFE-E9A6-4019-A498-0B3693E394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6B34E-A021-427B-9D67-9461C76604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5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51DFE-E9A6-4019-A498-0B3693E394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6B34E-A021-427B-9D67-9461C76604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026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51DFE-E9A6-4019-A498-0B3693E394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6B34E-A021-427B-9D67-9461C76604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871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51DFE-E9A6-4019-A498-0B3693E394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6B34E-A021-427B-9D67-9461C76604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9744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9DFB-FC3F-4365-BA84-E9931FE28C2C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29B1-C051-453D-B49A-53A03DAA8E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0120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9DFB-FC3F-4365-BA84-E9931FE28C2C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29B1-C051-453D-B49A-53A03DAA8E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3823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9DFB-FC3F-4365-BA84-E9931FE28C2C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29B1-C051-453D-B49A-53A03DAA8E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8035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9DFB-FC3F-4365-BA84-E9931FE28C2C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29B1-C051-453D-B49A-53A03DAA8E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2381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9DFB-FC3F-4365-BA84-E9931FE28C2C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29B1-C051-453D-B49A-53A03DAA8E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6599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9DFB-FC3F-4365-BA84-E9931FE28C2C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29B1-C051-453D-B49A-53A03DAA8E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6115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9DFB-FC3F-4365-BA84-E9931FE28C2C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29B1-C051-453D-B49A-53A03DAA8E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983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9DFB-FC3F-4365-BA84-E9931FE28C2C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29B1-C051-453D-B49A-53A03DAA8E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5369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B9DFB-FC3F-4365-BA84-E9931FE28C2C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29B1-C051-453D-B49A-53A03DAA8E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4807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2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A51DFE-E9A6-4019-A498-0B3693E3943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6B34E-A021-427B-9D67-9461C76604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03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B9DFB-FC3F-4365-BA84-E9931FE28C2C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B29B1-C051-453D-B49A-53A03DAA8E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003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276872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dirty="0" smtClean="0"/>
              <a:t>Земная жизнь лунного жителя.</a:t>
            </a:r>
            <a:r>
              <a:rPr lang="ru-RU" sz="4800" smtClean="0"/>
              <a:t/>
            </a:r>
            <a:br>
              <a:rPr lang="ru-RU" sz="4800" smtClean="0"/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4797152"/>
            <a:ext cx="5216624" cy="1487016"/>
          </a:xfrm>
        </p:spPr>
        <p:txBody>
          <a:bodyPr>
            <a:normAutofit/>
          </a:bodyPr>
          <a:lstStyle/>
          <a:p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10487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 smtClean="0"/>
              <a:t>	Кузя </a:t>
            </a:r>
            <a:r>
              <a:rPr lang="ru-RU" sz="2700" dirty="0"/>
              <a:t>сделал 3 рамки из проволоки: треугольную, пятиугольную и прямоугольную. И попросил </a:t>
            </a:r>
            <a:r>
              <a:rPr lang="ru-RU" sz="2700" dirty="0" err="1" smtClean="0"/>
              <a:t>Лунтика</a:t>
            </a:r>
            <a:r>
              <a:rPr lang="ru-RU" sz="2700" dirty="0" smtClean="0"/>
              <a:t> выбрать </a:t>
            </a:r>
            <a:r>
              <a:rPr lang="ru-RU" sz="2700" dirty="0"/>
              <a:t>самую длинную</a:t>
            </a:r>
            <a:r>
              <a:rPr lang="ru-RU" sz="2700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sz="2400" dirty="0"/>
              <a:t>	</a:t>
            </a:r>
            <a:r>
              <a:rPr lang="ru-RU" sz="2700" dirty="0" smtClean="0"/>
              <a:t>Помогите </a:t>
            </a:r>
            <a:r>
              <a:rPr lang="ru-RU" sz="2700" dirty="0" err="1" smtClean="0"/>
              <a:t>Лунтику</a:t>
            </a:r>
            <a:r>
              <a:rPr lang="ru-RU" sz="2700" dirty="0" smtClean="0"/>
              <a:t> </a:t>
            </a:r>
            <a:r>
              <a:rPr lang="ru-RU" sz="2700" dirty="0"/>
              <a:t>справиться с задачей.</a:t>
            </a:r>
          </a:p>
        </p:txBody>
      </p:sp>
      <p:pic>
        <p:nvPicPr>
          <p:cNvPr id="1026" name="Picture 2" descr="C:\Users\Admin\Desktop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214554"/>
            <a:ext cx="5953125" cy="4076700"/>
          </a:xfrm>
          <a:prstGeom prst="rect">
            <a:avLst/>
          </a:prstGeom>
          <a:noFill/>
        </p:spPr>
      </p:pic>
      <p:pic>
        <p:nvPicPr>
          <p:cNvPr id="1028" name="Picture 4" descr="http://s86.ucoz.net/video/29/444480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5" y="2428868"/>
            <a:ext cx="2857520" cy="2857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504831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12800" y="384473"/>
            <a:ext cx="3518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Станция 4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AutoShape 2" descr="https://im0-tub-ru.yandex.net/i?id=143e251c603ae15a584107608ebea65d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5976664" cy="4781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92249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dirty="0" err="1" smtClean="0"/>
              <a:t>Лунтик</a:t>
            </a:r>
            <a:r>
              <a:rPr lang="ru-RU" sz="2000" dirty="0" smtClean="0"/>
              <a:t> позвал к себе гостей: Кузю , Корнея </a:t>
            </a:r>
            <a:r>
              <a:rPr lang="ru-RU" sz="2000" dirty="0" err="1" smtClean="0"/>
              <a:t>Корнеевича</a:t>
            </a:r>
            <a:r>
              <a:rPr lang="ru-RU" sz="2000" dirty="0" smtClean="0"/>
              <a:t> и </a:t>
            </a:r>
            <a:r>
              <a:rPr lang="ru-RU" sz="2000" dirty="0" err="1" smtClean="0"/>
              <a:t>Пчелёнка</a:t>
            </a:r>
            <a:r>
              <a:rPr lang="ru-RU" sz="2000" dirty="0" smtClean="0"/>
              <a:t>. Ребята, узнайте, что подарили </a:t>
            </a:r>
            <a:r>
              <a:rPr lang="ru-RU" sz="2000" dirty="0" err="1" smtClean="0"/>
              <a:t>Лунтику</a:t>
            </a:r>
            <a:r>
              <a:rPr lang="ru-RU" sz="2000" dirty="0"/>
              <a:t> </a:t>
            </a:r>
            <a:r>
              <a:rPr lang="ru-RU" sz="2000" dirty="0" smtClean="0"/>
              <a:t>его друзья?</a:t>
            </a: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627255"/>
              </p:ext>
            </p:extLst>
          </p:nvPr>
        </p:nvGraphicFramePr>
        <p:xfrm>
          <a:off x="457200" y="764704"/>
          <a:ext cx="822960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499992" y="3163792"/>
            <a:ext cx="14043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+13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6572591" y="1484784"/>
            <a:ext cx="13805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22--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к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37325" y="1977056"/>
            <a:ext cx="14093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20--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н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34119" y="2527460"/>
            <a:ext cx="14157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18--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и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44734" y="3095643"/>
            <a:ext cx="13019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16--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г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18274" y="3556401"/>
            <a:ext cx="13692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15--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у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3001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9" grpId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052048" cy="452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52926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430\Desktop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400822" cy="416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3892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340768"/>
            <a:ext cx="7772400" cy="4466927"/>
          </a:xfrm>
        </p:spPr>
        <p:txBody>
          <a:bodyPr>
            <a:noAutofit/>
          </a:bodyPr>
          <a:lstStyle/>
          <a:p>
            <a:pPr algn="l"/>
            <a:r>
              <a:rPr lang="ru-RU" sz="2800" b="1" dirty="0"/>
              <a:t>Цель:</a:t>
            </a:r>
            <a:r>
              <a:rPr lang="ru-RU" sz="2800" dirty="0"/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развивать интерес детей к математике через знакомство с новым видом деятельности – </a:t>
            </a:r>
            <a:r>
              <a:rPr lang="ru-RU" sz="2800" dirty="0" err="1" smtClean="0"/>
              <a:t>квест</a:t>
            </a:r>
            <a:r>
              <a:rPr lang="ru-RU" sz="2800" dirty="0" smtClean="0"/>
              <a:t> – игра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 smtClean="0"/>
              <a:t>Задачи: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- развивать познавательный интерес, способность применять имеющие знания в поисках решения проблемных ситуаций в условиях новых учебных задач;</a:t>
            </a:r>
            <a:br>
              <a:rPr lang="ru-RU" sz="2800" dirty="0" smtClean="0"/>
            </a:br>
            <a:r>
              <a:rPr lang="ru-RU" sz="2800" dirty="0" smtClean="0"/>
              <a:t>- воспитывать чувство товарищества, умения работать в команде;</a:t>
            </a:r>
            <a:br>
              <a:rPr lang="ru-RU" sz="2800" dirty="0" smtClean="0"/>
            </a:br>
            <a:r>
              <a:rPr lang="ru-RU" sz="2800" dirty="0" smtClean="0"/>
              <a:t>- воспитывать </a:t>
            </a:r>
            <a:r>
              <a:rPr lang="ru-RU" sz="2800" dirty="0"/>
              <a:t>культуру общения и культуру математической речи.</a:t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757387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320" y="298290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Царица - математика опять</a:t>
            </a:r>
            <a:br>
              <a:rPr lang="ru-RU" sz="2700" dirty="0"/>
            </a:br>
            <a:r>
              <a:rPr lang="ru-RU" sz="2700" dirty="0"/>
              <a:t>Вас собрала на праздник знаний</a:t>
            </a:r>
            <a:br>
              <a:rPr lang="ru-RU" sz="2700" dirty="0"/>
            </a:br>
            <a:r>
              <a:rPr lang="ru-RU" sz="2700" dirty="0"/>
              <a:t>И приглашает всех блистать</a:t>
            </a:r>
            <a:br>
              <a:rPr lang="ru-RU" sz="2700" dirty="0"/>
            </a:br>
            <a:r>
              <a:rPr lang="ru-RU" sz="2700" dirty="0"/>
              <a:t>Умом, смекалкой, юмором дерзаний.</a:t>
            </a:r>
            <a:br>
              <a:rPr lang="ru-RU" sz="2700" dirty="0"/>
            </a:br>
            <a:r>
              <a:rPr lang="ru-RU" sz="2700" dirty="0"/>
              <a:t>Сегодня – не урок, а праздник!</a:t>
            </a:r>
            <a:br>
              <a:rPr lang="ru-RU" sz="2700" dirty="0"/>
            </a:br>
            <a:r>
              <a:rPr lang="ru-RU" sz="2700" dirty="0"/>
              <a:t>И пусть не все получится, как ты хотел,</a:t>
            </a:r>
            <a:br>
              <a:rPr lang="ru-RU" sz="2700" dirty="0"/>
            </a:br>
            <a:r>
              <a:rPr lang="ru-RU" sz="2700" dirty="0"/>
              <a:t>Тебе откроется дорога к знаньям.</a:t>
            </a:r>
            <a:br>
              <a:rPr lang="ru-RU" sz="2700" dirty="0"/>
            </a:br>
            <a:r>
              <a:rPr lang="ru-RU" sz="2700" dirty="0"/>
              <a:t>Поверьте мне, друзья,</a:t>
            </a:r>
            <a:br>
              <a:rPr lang="ru-RU" sz="2700" dirty="0"/>
            </a:br>
            <a:r>
              <a:rPr lang="ru-RU" sz="2700" dirty="0"/>
              <a:t>Что этот путь нелегок и тернист,</a:t>
            </a:r>
            <a:br>
              <a:rPr lang="ru-RU" sz="2700" dirty="0"/>
            </a:br>
            <a:r>
              <a:rPr lang="ru-RU" sz="2700" dirty="0"/>
              <a:t>Немало тех, кто наставлял себе здесь шишки,</a:t>
            </a:r>
            <a:br>
              <a:rPr lang="ru-RU" sz="2700" dirty="0"/>
            </a:br>
            <a:r>
              <a:rPr lang="ru-RU" sz="2700" dirty="0"/>
              <a:t>Но радости открытий не сравнишь</a:t>
            </a:r>
            <a:br>
              <a:rPr lang="ru-RU" sz="2700" dirty="0"/>
            </a:br>
            <a:r>
              <a:rPr lang="ru-RU" sz="2700" dirty="0"/>
              <a:t>С тем горьким мигом, быстротечным слишком.</a:t>
            </a:r>
            <a:br>
              <a:rPr lang="ru-RU" sz="2700" dirty="0"/>
            </a:br>
            <a:r>
              <a:rPr lang="ru-RU" sz="2700" dirty="0"/>
              <a:t>И я желаю всем сегодня</a:t>
            </a:r>
            <a:br>
              <a:rPr lang="ru-RU" sz="2700" dirty="0"/>
            </a:br>
            <a:r>
              <a:rPr lang="ru-RU" sz="2700" dirty="0"/>
              <a:t>Успехов, радости, побед,</a:t>
            </a:r>
            <a:br>
              <a:rPr lang="ru-RU" sz="2700" dirty="0"/>
            </a:br>
            <a:r>
              <a:rPr lang="ru-RU" sz="2700" dirty="0"/>
              <a:t>Нет в нашей школе побежденных,</a:t>
            </a:r>
            <a:br>
              <a:rPr lang="ru-RU" sz="2700" dirty="0"/>
            </a:br>
            <a:r>
              <a:rPr lang="ru-RU" sz="2700" dirty="0"/>
              <a:t>Здесь каждый - обреченный на успех!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40953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Знают взрослые и дети,</a:t>
            </a:r>
            <a:br>
              <a:rPr lang="ru-RU" dirty="0"/>
            </a:br>
            <a:r>
              <a:rPr lang="ru-RU" dirty="0"/>
              <a:t>Что упал с другой планеты -</a:t>
            </a:r>
            <a:br>
              <a:rPr lang="ru-RU" dirty="0"/>
            </a:br>
            <a:r>
              <a:rPr lang="ru-RU" dirty="0"/>
              <a:t>Фиолетовый зверек,</a:t>
            </a:r>
            <a:br>
              <a:rPr lang="ru-RU" dirty="0"/>
            </a:br>
            <a:r>
              <a:rPr lang="ru-RU" dirty="0"/>
              <a:t>Детям маленьким дружок. </a:t>
            </a:r>
          </a:p>
        </p:txBody>
      </p:sp>
      <p:sp>
        <p:nvSpPr>
          <p:cNvPr id="3" name="AutoShape 2" descr="https://im0-tub-ru.yandex.net/i?id=d7470c946cbde31a73cb25d794550371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im0-tub-ru.yandex.net/i?id=d7470c946cbde31a73cb25d794550371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im0-tub-ru.yandex.net/i?id=d7470c946cbde31a73cb25d794550371-l&amp;n=13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5334" y1="5921" x2="52039" y2="33158"/>
                        <a14:foregroundMark x1="84339" y1="5132" x2="9951" y2="23026"/>
                        <a14:foregroundMark x1="72920" y1="19342" x2="87602" y2="23026"/>
                        <a14:foregroundMark x1="61011" y1="16447" x2="62806" y2="27763"/>
                        <a14:foregroundMark x1="44535" y1="23947" x2="69984" y2="22237"/>
                        <a14:foregroundMark x1="64274" y1="70000" x2="85481" y2="75789"/>
                        <a14:foregroundMark x1="80424" y1="77763" x2="80424" y2="67105"/>
                        <a14:foregroundMark x1="18923" y1="78158" x2="22512" y2="63553"/>
                        <a14:foregroundMark x1="86949" y1="5921" x2="53181" y2="21316"/>
                        <a14:foregroundMark x1="34095" y1="97500" x2="41925" y2="69079"/>
                        <a14:foregroundMark x1="68842" y1="96579" x2="57423" y2="72632"/>
                        <a14:foregroundMark x1="60359" y1="96316" x2="61664" y2="72632"/>
                        <a14:foregroundMark x1="39804" y1="97500" x2="41925" y2="78947"/>
                        <a14:foregroundMark x1="22512" y1="96974" x2="38336" y2="94605"/>
                        <a14:foregroundMark x1="23328" y1="7105" x2="39478" y2="140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212976"/>
            <a:ext cx="2545831" cy="3156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92752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AutoShape 4" descr="https://mosmama.ru/wp-content/uploads/9707601-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3140968"/>
            <a:ext cx="666750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3649" y="836712"/>
            <a:ext cx="84660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Математическая разминка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02066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62" y="1232369"/>
            <a:ext cx="7203123" cy="5316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01980" y="335466"/>
            <a:ext cx="351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Станция 1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29007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</a:t>
            </a:r>
            <a:r>
              <a:rPr lang="ru-RU" dirty="0" smtClean="0"/>
              <a:t>нимательно </a:t>
            </a:r>
            <a:r>
              <a:rPr lang="ru-RU" dirty="0"/>
              <a:t>посмотри на рисунок. Сложи из палочек такую же фигуру.</a:t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00808"/>
            <a:ext cx="4248472" cy="2382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4437112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/>
              <a:t>Переложи 2 палочки так, чтобы фигура похожая на корову, смотрела в другую сторону</a:t>
            </a:r>
          </a:p>
        </p:txBody>
      </p:sp>
    </p:spTree>
    <p:extLst>
      <p:ext uri="{BB962C8B-B14F-4D97-AF65-F5344CB8AC3E}">
        <p14:creationId xmlns:p14="http://schemas.microsoft.com/office/powerpoint/2010/main" val="21187316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12800" y="384473"/>
            <a:ext cx="3518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Станция 2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314201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r>
              <a:rPr lang="ru-RU" sz="2400" dirty="0" err="1" smtClean="0"/>
              <a:t>Лунтик</a:t>
            </a:r>
            <a:r>
              <a:rPr lang="ru-RU" sz="2400" dirty="0" smtClean="0"/>
              <a:t> </a:t>
            </a:r>
            <a:r>
              <a:rPr lang="ru-RU" sz="2400" dirty="0"/>
              <a:t>встретил </a:t>
            </a:r>
            <a:r>
              <a:rPr lang="ru-RU" sz="2400" dirty="0" err="1"/>
              <a:t>Вупсеня</a:t>
            </a:r>
            <a:r>
              <a:rPr lang="ru-RU" sz="2400" dirty="0"/>
              <a:t>, </a:t>
            </a:r>
            <a:r>
              <a:rPr lang="ru-RU" sz="2400" dirty="0" err="1"/>
              <a:t>Пупсеня</a:t>
            </a:r>
            <a:r>
              <a:rPr lang="ru-RU" sz="2400" dirty="0"/>
              <a:t> и Милу. Милу он встретил раньше, чем </a:t>
            </a:r>
            <a:r>
              <a:rPr lang="ru-RU" sz="2400" dirty="0" err="1"/>
              <a:t>Вупсеня</a:t>
            </a:r>
            <a:r>
              <a:rPr lang="ru-RU" sz="2400" dirty="0"/>
              <a:t>, а </a:t>
            </a:r>
            <a:r>
              <a:rPr lang="ru-RU" sz="2400" dirty="0" err="1"/>
              <a:t>Пупсеня</a:t>
            </a:r>
            <a:r>
              <a:rPr lang="ru-RU" sz="2400" dirty="0"/>
              <a:t> позже, чем Милу. Кого </a:t>
            </a:r>
            <a:r>
              <a:rPr lang="ru-RU" sz="2400" dirty="0" err="1"/>
              <a:t>Лунтик</a:t>
            </a:r>
            <a:r>
              <a:rPr lang="ru-RU" sz="2400" dirty="0"/>
              <a:t> встретил раньше?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72" y="3861048"/>
            <a:ext cx="2504884" cy="2504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818" y="2470843"/>
            <a:ext cx="3584398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861048"/>
            <a:ext cx="2088232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151389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12800" y="384473"/>
            <a:ext cx="3518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Станция 3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10434"/>
            <a:ext cx="7370057" cy="414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31923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99</Words>
  <Application>Microsoft Office PowerPoint</Application>
  <PresentationFormat>Экран (4:3)</PresentationFormat>
  <Paragraphs>26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Тема Office</vt:lpstr>
      <vt:lpstr>Специальное оформление</vt:lpstr>
      <vt:lpstr>1_Специальное оформление</vt:lpstr>
      <vt:lpstr>Земная жизнь лунного жителя. </vt:lpstr>
      <vt:lpstr>Цель:  развивать интерес детей к математике через знакомство с новым видом деятельности – квест – игра Задачи: - развивать познавательный интерес, способность применять имеющие знания в поисках решения проблемных ситуаций в условиях новых учебных задач; - воспитывать чувство товарищества, умения работать в команде; - воспитывать культуру общения и культуру математической речи. </vt:lpstr>
      <vt:lpstr>Царица - математика опять Вас собрала на праздник знаний И приглашает всех блистать Умом, смекалкой, юмором дерзаний. Сегодня – не урок, а праздник! И пусть не все получится, как ты хотел, Тебе откроется дорога к знаньям. Поверьте мне, друзья, Что этот путь нелегок и тернист, Немало тех, кто наставлял себе здесь шишки, Но радости открытий не сравнишь С тем горьким мигом, быстротечным слишком. И я желаю всем сегодня Успехов, радости, побед, Нет в нашей школе побежденных, Здесь каждый - обреченный на успех! </vt:lpstr>
      <vt:lpstr>Знают взрослые и дети, Что упал с другой планеты - Фиолетовый зверек, Детям маленьким дружок. </vt:lpstr>
      <vt:lpstr>Презентация PowerPoint</vt:lpstr>
      <vt:lpstr>Презентация PowerPoint</vt:lpstr>
      <vt:lpstr>Внимательно посмотри на рисунок. Сложи из палочек такую же фигуру. </vt:lpstr>
      <vt:lpstr>Станция 2</vt:lpstr>
      <vt:lpstr>Станция 3</vt:lpstr>
      <vt:lpstr> Кузя сделал 3 рамки из проволоки: треугольную, пятиугольную и прямоугольную. И попросил Лунтика выбрать самую длинную.  Помогите Лунтику справиться с задачей.</vt:lpstr>
      <vt:lpstr>Станция 4</vt:lpstr>
      <vt:lpstr>Лунтик позвал к себе гостей: Кузю , Корнея Корнеевича и Пчелёнка. Ребята, узнайте, что подарили Лунтику его друзья?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Сосчитай-ка!</dc:title>
  <dc:creator>user430</dc:creator>
  <cp:lastModifiedBy>Учетная запись Майкрософт</cp:lastModifiedBy>
  <cp:revision>45</cp:revision>
  <dcterms:modified xsi:type="dcterms:W3CDTF">2024-03-16T08:54:52Z</dcterms:modified>
</cp:coreProperties>
</file>