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2" r:id="rId4"/>
    <p:sldId id="257" r:id="rId5"/>
    <p:sldId id="275" r:id="rId6"/>
    <p:sldId id="268" r:id="rId7"/>
    <p:sldId id="269" r:id="rId8"/>
    <p:sldId id="270" r:id="rId9"/>
    <p:sldId id="276" r:id="rId10"/>
    <p:sldId id="271" r:id="rId11"/>
    <p:sldId id="274" r:id="rId12"/>
    <p:sldId id="258" r:id="rId13"/>
    <p:sldId id="259" r:id="rId14"/>
    <p:sldId id="260" r:id="rId15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usf.ru/kb/stories/devochka_s_kotoroj_nichego_ne_sluchitsya/text-01.ht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7704856" cy="5078313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Их видимо-невидимо,</a:t>
            </a:r>
          </a:p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Не сосчитаешь их!</a:t>
            </a:r>
          </a:p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И кто их только выдумал —</a:t>
            </a:r>
          </a:p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Веселых, голубых?</a:t>
            </a:r>
          </a:p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Должно быть, оторвали</a:t>
            </a:r>
          </a:p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От неба лоскуток,</a:t>
            </a:r>
          </a:p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Чуть-чуть поколдовали</a:t>
            </a:r>
          </a:p>
          <a:p>
            <a:pPr algn="ctr"/>
            <a:r>
              <a:rPr lang="ru-RU" sz="3600">
                <a:solidFill>
                  <a:srgbClr val="002060"/>
                </a:solidFill>
                <a:latin typeface="Helvetica Neue"/>
              </a:rPr>
              <a:t>И сделали цветок. </a:t>
            </a:r>
            <a:endParaRPr lang="ru-RU" sz="3600" smtClean="0">
              <a:solidFill>
                <a:srgbClr val="002060"/>
              </a:solidFill>
              <a:latin typeface="Helvetica Neue"/>
            </a:endParaRPr>
          </a:p>
          <a:p>
            <a:pPr algn="ctr"/>
            <a:r>
              <a:rPr lang="ru-RU" sz="3600" smtClean="0">
                <a:solidFill>
                  <a:srgbClr val="002060"/>
                </a:solidFill>
                <a:latin typeface="Helvetica Neue"/>
              </a:rPr>
              <a:t>(</a:t>
            </a:r>
            <a:r>
              <a:rPr lang="ru-RU" sz="3600">
                <a:solidFill>
                  <a:srgbClr val="002060"/>
                </a:solidFill>
                <a:latin typeface="Helvetica Neue"/>
              </a:rPr>
              <a:t>Е. Серова)</a:t>
            </a:r>
            <a:endParaRPr lang="ru-RU" sz="3600" b="0" i="0">
              <a:solidFill>
                <a:srgbClr val="002060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0689312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ерия про Алису Селезнёву:художественные фильмы :Гостья из будущего (1985)Лиловый шар (1987) Остров Ржавого генерала (1988)Приключения Алисы Селезнёвой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88640"/>
            <a:ext cx="8448939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42185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чему Игорь Всеволодович Можейко выбрал себе такой псевдоним? Чем Кир Булычёв увлекался в детстве? Как и почему Булычёв стал писать для детей? Где можно найти интересный материал об этом писателе? Какие фильмы сняты по произведениям Булычёва?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62"/>
          <a:stretch>
            <a:fillRect/>
          </a:stretch>
        </p:blipFill>
        <p:spPr bwMode="auto">
          <a:xfrm>
            <a:off x="107504" y="92075"/>
            <a:ext cx="8856984" cy="657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97783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3.ppt-online.org/files3/slide/q/QG3DKdA6mn9ifUBy5IRqvhSPaFJwtOgYuEWbZH/slide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1012"/>
            <a:ext cx="9114519" cy="68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41894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892480" cy="6771084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algn="ctr"/>
            <a:r>
              <a:rPr lang="ru-RU" b="1">
                <a:solidFill>
                  <a:srgbClr val="6B4F38"/>
                </a:solidFill>
                <a:latin typeface="Lucida Sans Unicode"/>
              </a:rPr>
              <a:t>Вместо предисловия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Завтра Алиса идет в школу. Это будет очень интересный день. Сегодня с утра видеофонят ее друзья и знакомые, и все ее поздравляют. Правда, Алиса и сама уже три месяца как никому покоя не дает — рассказывает о своей будущей школе.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Марсианин Бус прислал ей какой-то удивительный пенал, который пока что никто не смог открыть — ни я, ни мои сослуживцы, среди которых, кстати, было два доктора наук и главный механик зоопарка.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Шуша сказал, что пойдет в школу вместе с Алисой и проверит, достаточно ли опытная учительница ей достанется.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Удивительно много шума. По-моему, когда я уходил в первый раз в школу, никто не поднимал такого шума.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Сейчас суматоха немного утихла. Алиса ушла в зоопарк попрощаться с Бронтей.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А пока дома тихо, я решил надиктовать несколько историй из жизни Алисы и ее друзей. Я перешлю эти записки Алисиной учительнице. Ей полезно будет знать, с каким несерьезным человеком ей придется иметь дело. Может быть, эти записки помогут учительнице воспитать мою дочку.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Сначала Алиса была ребенок как ребенок. Лет до трех. Доказательством тому — первая история, которую я собираюсь рассказать. Но уже через год, когда она встретилась с Бронтей, в ее характере обнаружилось умение делать все не как положено, исчезать в самое неподходящее время и даже случайно делать открытия, которые оказались не по силам крупнейшим ученым современности. Алиса умеет извлекать выгоду из хорошего к себе отношения, но тем не менее у нее масса верных друзей. Нам же, ее родителям, бывает очень трудно. Ведь мы не можем все время сидеть дома; я работаю в зоопарке, а наша мама строит дома, и притом часто на других планетах.</a:t>
            </a:r>
          </a:p>
          <a:p>
            <a:r>
              <a:rPr lang="ru-RU" sz="1600">
                <a:solidFill>
                  <a:srgbClr val="222222"/>
                </a:solidFill>
                <a:latin typeface="Helvetica"/>
              </a:rPr>
              <a:t>Я хочу заранее предупредить учительницу Алисы — ей тоже будет, наверно, нелегко. Пускай же она внимательно выслушает совершенно правдивые истории, случившиеся с девочкой Алисой в разных местах Земли и космоса в течение последних трех лет.</a:t>
            </a:r>
            <a:endParaRPr lang="ru-RU" sz="1600" b="0" i="0">
              <a:solidFill>
                <a:srgbClr val="222222"/>
              </a:solidFill>
              <a:effectLst/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7380968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052736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r>
              <a:rPr lang="en-US">
                <a:hlinkClick r:id="rId2"/>
              </a:rPr>
              <a:t>https://</a:t>
            </a:r>
            <a:r>
              <a:rPr lang="en-US" smtClean="0">
                <a:hlinkClick r:id="rId2"/>
              </a:rPr>
              <a:t>www.rusf.ru/kb/stories/devochka_s_kotoroj_nichego_ne_sluchitsya/text-01.htm</a:t>
            </a:r>
            <a:endParaRPr lang="ru-RU" smtClean="0"/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56130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92696"/>
            <a:ext cx="7560840" cy="4154984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r>
              <a:rPr lang="ru-RU" sz="4400">
                <a:solidFill>
                  <a:srgbClr val="333333"/>
                </a:solidFill>
                <a:latin typeface="Helvetica Neue"/>
              </a:rPr>
              <a:t>— Как вы поняли, о каком цветке говорится?</a:t>
            </a:r>
          </a:p>
          <a:p>
            <a:r>
              <a:rPr lang="ru-RU" sz="4400">
                <a:solidFill>
                  <a:srgbClr val="333333"/>
                </a:solidFill>
                <a:latin typeface="Helvetica Neue"/>
              </a:rPr>
              <a:t>— Как автор представляет, каким образом сделали цветок?</a:t>
            </a:r>
          </a:p>
          <a:p>
            <a:r>
              <a:rPr lang="ru-RU" sz="4400">
                <a:solidFill>
                  <a:srgbClr val="333333"/>
                </a:solidFill>
                <a:latin typeface="Helvetica Neue"/>
              </a:rPr>
              <a:t>— Что ей помогло в этом? </a:t>
            </a:r>
            <a:endParaRPr lang="ru-RU" sz="4400" b="0" i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5373216"/>
            <a:ext cx="45222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 algn="ctr"/>
            <a:r>
              <a:rPr lang="ru-RU" sz="6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ФАНТАЗИЯ</a:t>
            </a:r>
            <a:endParaRPr lang="ru-RU" sz="60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8214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Фантастика ФАНТАСТИКА (от греч. phantastike — искусство воображать), форма отображения мира, при которой создается «сверхъестественная», «чудесная» картина Вселенной. В 19-20 веках развивается научная фантастика - вид художественной фантастики, посвященный художественному прогнозированию будущего. Многие прогнозы писателей-фантастов сбылись: стали реальностью путешествия в подводный мир и космос, приборы – помощники человека, роботы, клонирование. Всё это ещё несколько десятилетий назад казалось фантастическим.   Учащиеся объясняют, почему повести Булычёва они назвали фантастическими. Затем учитель постепенно выводит на экран фрагменты словарных статей о фантастике. Дети подтверждают своё предположение о жанре прочитанных произведений, опираясь на этот материал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54" y="0"/>
            <a:ext cx="9134346" cy="685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51166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1.ozone.ru/s3/multimedia-i/64814691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332656"/>
            <a:ext cx="623731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31244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8136904" cy="3231654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algn="ctr"/>
            <a:r>
              <a:rPr lang="ru-RU" sz="2800" b="1" smtClean="0">
                <a:solidFill>
                  <a:srgbClr val="FF0000"/>
                </a:solidFill>
                <a:latin typeface="Lucida Sans Unicode"/>
              </a:rPr>
              <a:t>«Девочка</a:t>
            </a:r>
            <a:r>
              <a:rPr lang="ru-RU" sz="2800" b="1">
                <a:solidFill>
                  <a:srgbClr val="FF0000"/>
                </a:solidFill>
                <a:latin typeface="Lucida Sans Unicode"/>
              </a:rPr>
              <a:t>, с которой ничего не </a:t>
            </a:r>
            <a:r>
              <a:rPr lang="ru-RU" sz="2800" b="1" smtClean="0">
                <a:solidFill>
                  <a:srgbClr val="FF0000"/>
                </a:solidFill>
                <a:latin typeface="Lucida Sans Unicode"/>
              </a:rPr>
              <a:t>случится»</a:t>
            </a:r>
            <a:endParaRPr lang="ru-RU" sz="2800" b="1">
              <a:solidFill>
                <a:srgbClr val="FF0000"/>
              </a:solidFill>
              <a:latin typeface="Lucida Sans Unicode"/>
            </a:endParaRPr>
          </a:p>
          <a:p>
            <a:pPr algn="ctr"/>
            <a:endParaRPr lang="ru-RU" sz="4400" i="1" smtClean="0">
              <a:solidFill>
                <a:srgbClr val="222222"/>
              </a:solidFill>
              <a:latin typeface="Helvetica"/>
            </a:endParaRPr>
          </a:p>
          <a:p>
            <a:pPr algn="ctr"/>
            <a:r>
              <a:rPr lang="ru-RU" sz="4400" i="1" smtClean="0">
                <a:solidFill>
                  <a:srgbClr val="222222"/>
                </a:solidFill>
                <a:latin typeface="Helvetica"/>
              </a:rPr>
              <a:t>Рассказы </a:t>
            </a:r>
            <a:r>
              <a:rPr lang="ru-RU" sz="4400" i="1">
                <a:solidFill>
                  <a:srgbClr val="222222"/>
                </a:solidFill>
                <a:latin typeface="Helvetica"/>
              </a:rPr>
              <a:t>о жизни </a:t>
            </a:r>
            <a:r>
              <a:rPr lang="ru-RU" sz="4400" i="1" smtClean="0">
                <a:solidFill>
                  <a:srgbClr val="222222"/>
                </a:solidFill>
                <a:latin typeface="Helvetica"/>
              </a:rPr>
              <a:t>маленькой девочки </a:t>
            </a:r>
            <a:r>
              <a:rPr lang="ru-RU" sz="4400" i="1">
                <a:solidFill>
                  <a:srgbClr val="222222"/>
                </a:solidFill>
                <a:latin typeface="Helvetica"/>
              </a:rPr>
              <a:t>в XXI веке, записанные ее отцом</a:t>
            </a:r>
            <a:endParaRPr lang="ru-RU" sz="4400" b="0" i="0">
              <a:solidFill>
                <a:srgbClr val="222222"/>
              </a:solidFill>
              <a:effectLst/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5605188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3" t="16971" r="32472" b="22574"/>
          <a:stretch>
            <a:fillRect/>
          </a:stretch>
        </p:blipFill>
        <p:spPr bwMode="auto">
          <a:xfrm>
            <a:off x="-17687" y="24896"/>
            <a:ext cx="9161687" cy="650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85017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Игорь Всеволодович Можейко (псев.: Кир Булычёв, Маун Сейн-Джи) родился 18 октября 1934 года в Москве. После оконч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20" y="-1"/>
            <a:ext cx="9007476" cy="675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4640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Умер Игорь Всеволодович Можейко 5 сентября 2003 года в возрасте 68 лет после тяжёлой и продолжительной болезн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16632"/>
            <a:ext cx="8784976" cy="658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12788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7346"/>
            <a:ext cx="8856984" cy="6555641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algn="just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1982 года никто не знал, что под псевдонимом Кир Булычёв скрывается серьёзный учёный-востоковед Игорь Всеволодович Можейко. Будущий писатель придумал псевдоним, соединив имя жены Киры и девичью фамилию матери Марии Булычёвой. В Институте востоковедения мало кто догадывался, что здесь работает такая знаменитость, - ведь писателя Булычёва знали и любили все дети и взрослые. Особенно он стал популярен после выхода книг про Алису Селезнёву - девочку из будущего. Кстати, своё имя героиня получила в честь дочери писателя. "Девочка, с которой ничего не случится" - самый ранний сборник рассказов про Алису, которая собирается в первый класс.</a:t>
            </a:r>
            <a:b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12413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242</Words>
  <Application>Microsoft Office PowerPoint</Application>
  <PresentationFormat>Экран (4:3)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stanl</dc:creator>
  <cp:lastModifiedBy>кабинет 8</cp:lastModifiedBy>
  <cp:revision>4</cp:revision>
  <dcterms:created xsi:type="dcterms:W3CDTF">2023-03-28T02:32:58Z</dcterms:created>
  <dcterms:modified xsi:type="dcterms:W3CDTF">2024-03-16T09:12:04Z</dcterms:modified>
</cp:coreProperties>
</file>