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sldIdLst>
    <p:sldId id="293" r:id="rId2"/>
    <p:sldId id="292" r:id="rId3"/>
    <p:sldId id="291" r:id="rId4"/>
    <p:sldId id="290" r:id="rId5"/>
    <p:sldId id="289" r:id="rId6"/>
    <p:sldId id="294" r:id="rId7"/>
    <p:sldId id="283" r:id="rId8"/>
    <p:sldId id="272" r:id="rId9"/>
    <p:sldId id="262" r:id="rId10"/>
    <p:sldId id="264" r:id="rId11"/>
    <p:sldId id="266" r:id="rId12"/>
    <p:sldId id="267" r:id="rId13"/>
    <p:sldId id="270" r:id="rId14"/>
    <p:sldId id="274" r:id="rId15"/>
    <p:sldId id="277" r:id="rId16"/>
    <p:sldId id="275" r:id="rId17"/>
    <p:sldId id="276" r:id="rId18"/>
    <p:sldId id="279" r:id="rId19"/>
    <p:sldId id="280" r:id="rId20"/>
    <p:sldId id="284" r:id="rId21"/>
    <p:sldId id="288" r:id="rId22"/>
    <p:sldId id="286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4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6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404" y="4800600"/>
            <a:ext cx="7063740" cy="1691640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A1D7BE24-9A68-43CF-AD7A-393534FF6D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271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DD687D-B8D2-4E80-97C3-0DEA31D9FB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51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6525" y="381000"/>
            <a:ext cx="1857375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81000"/>
            <a:ext cx="5800725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43F19B-1088-4779-BE68-5F589F3C26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71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F5D3E9-60D8-487A-8B5C-E2A4D874BB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51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4800600"/>
            <a:ext cx="706374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17A659-915D-4648-93EF-66AB885067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658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6404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860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3DAD5-77E7-4F57-BF1F-B2C7D73469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478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717185"/>
            <a:ext cx="336042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6404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99432" y="1717185"/>
            <a:ext cx="3364992" cy="731520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lang="en-US" sz="1800" b="0" kern="1200" spc="1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8000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4860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143D87-3FF7-4013-BEB9-90DD4EB47C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97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A8591-8818-4EC5-9929-295B142AC3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567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1C98E-D040-4FBA-B1AF-D372875433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371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400300" cy="1600197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0" y="685800"/>
            <a:ext cx="4559300" cy="5486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99735"/>
            <a:ext cx="24003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E19AD2-ABD2-4856-A604-4627FFAB6A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853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846963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257800"/>
            <a:ext cx="748665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1"/>
            <a:ext cx="846963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6108590"/>
            <a:ext cx="748665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AF72D3-0B01-4DA7-B1DE-A22FE2C0BB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83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6B143D87-3FF7-4013-BEB9-90DD4EB47C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55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text=%20%D0%9F%D0%B0%D0%B2%D0%BB%D0%B0%20I%20%0B%D0%B8%20%D0%9C%D0%B0%D1%80%D0%B8%D1%8F%20%D0%A4%D0%B5%D0%B4%D0%BE%D1%80%D0%BE%D0%B2%D0%BD%D0%B0&amp;fp=0&amp;pos=0&amp;uinfo=ww-1583-wh-816-fw-1358-fh-598-pd-1&amp;rpt=simage&amp;img_url=http%3A%2F%2Fwww.museum.ru%2FimgB.asp%3F10539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text=%D0%BC%D0%B0%D0%BD%D0%B8%D1%84%D0%B5%D1%81%D1%82%20%D0%BE%20%D1%82%D1%80%D0%B5%D1%85%D0%B4%D0%BD%D0%B5%D0%B2%D0%BD%D0%BE%D0%B9%20%D0%B1%D0%B0%D1%80%D1%89%D0%B8%D0%BD%D0%B5%20%D0%B1%D1%8B%D0%BB%20%D0%B8%D0%B7%D0%B4%D0%B0%D0%BD%20%D0%B2%201797%20%D0%B3&amp;fp=0&amp;pos=2&amp;rpt=simage&amp;uinfo=ww-1583-wh-816-fw-1358-fh-598-pd-1&amp;img_url=http://900igr.net/datai/istorija/Pavel-1/0018-015-Manifest-o-trekhdnevnoj-barschine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ages.yandex.ru/yandsearch?p=2&amp;text=%D0%B5%D0%BA%D0%B0%D1%82%D0%B5%D1%80%D0%B8%D0%BD%D0%B0%202%20%D0%B8%20%D0%B5%D0%B5%20%D1%81%D1%8B%D0%BD%20%D0%BF%D0%B0%D0%B2%D0%B5%D0%BB%201&amp;fp=2&amp;pos=72&amp;uinfo=ww-1583-wh-816-fw-1358-fh-598-pd-1&amp;rpt=simage&amp;img_url=http://shkolazhizni.ru/img/content/i59/5925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44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Узнать: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жизнеописание и личностную характеристику императора Павла I; основные преобразования во внутренней политике, отметив их противоречивость; подвести итоги деятельности Павла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убедиться, что Павел I был патриотом и стремился к единению со своим народом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Уметь: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формировать умение анализировать исторический материал, используя различные источники знаний; устанавливать причинно-следственные связи; делать выводы; давать ответы по сквозным вопросам; систематизировать материал; решать проблемные задачи; готовить краткое сообщение; работать с текстом учебника и вести записи в тетради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Павел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Внутренняя политика России в 1796-1801гг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6738" y="1628775"/>
            <a:ext cx="4652962" cy="453707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 </a:t>
            </a:r>
          </a:p>
          <a:p>
            <a:pP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Жизнеописание и личность Павла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Внутриполитическая деятельность</a:t>
            </a:r>
          </a:p>
          <a:p>
            <a:pP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Дворцовый переворот 12марта 1801 года</a:t>
            </a:r>
          </a:p>
        </p:txBody>
      </p:sp>
      <p:pic>
        <p:nvPicPr>
          <p:cNvPr id="4" name="Рисунок 3" descr="http://www.artandphoto.ru/stock/art2/580/333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26592" y="1708645"/>
            <a:ext cx="3240088" cy="4401503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65760"/>
            <a:ext cx="7676134" cy="758984"/>
          </a:xfrm>
        </p:spPr>
        <p:txBody>
          <a:bodyPr/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Жизнеописание и личность Павла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img0.liveinternet.ru/images/attach/c/0/47/904/47904312_1251114671_pavel__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2362" y="1701800"/>
            <a:ext cx="2879725" cy="3598863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://retrobazar.com/newsimage/624_6096big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188" y="1700213"/>
            <a:ext cx="2881312" cy="360045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9750" y="5445125"/>
            <a:ext cx="264318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Родители Павла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Петр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Екатерина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5583515"/>
            <a:ext cx="1977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Павел Петрович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1" y="1844825"/>
            <a:ext cx="2448272" cy="2088232"/>
          </a:xfrm>
        </p:spPr>
        <p:txBody>
          <a:bodyPr/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Коронация Павла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1796-1801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shkolazhizni.ru/img/content/i42/42945_o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496" y="188913"/>
            <a:ext cx="5904929" cy="5760367"/>
          </a:xfrm>
          <a:prstGeom prst="rect">
            <a:avLst/>
          </a:prstGeom>
          <a:ln w="5715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11137"/>
            <a:ext cx="7532316" cy="106902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Самая важная мера, предпринята в области политики</a:t>
            </a:r>
            <a:endParaRPr lang="ru-RU" sz="3200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3851920" y="1628800"/>
            <a:ext cx="4715818" cy="32400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1797 г. – новый указ о порядке престолонаследия: престол переходит представителю царствующей династии мужского пола (сыновьям или братьям в порядке старшинства)</a:t>
            </a:r>
          </a:p>
        </p:txBody>
      </p:sp>
      <p:pic>
        <p:nvPicPr>
          <p:cNvPr id="12293" name="Picture 5" descr="Pavel_I_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700213"/>
            <a:ext cx="3243263" cy="4392612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779839" y="5577840"/>
            <a:ext cx="4608586" cy="1069023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предотвращало возможность дворцовых переворотов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04" y="211137"/>
            <a:ext cx="7269480" cy="987425"/>
          </a:xfrm>
        </p:spPr>
        <p:txBody>
          <a:bodyPr/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Меры в области культуры</a:t>
            </a:r>
            <a:endParaRPr lang="ru-RU" sz="3200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716463" y="1752600"/>
            <a:ext cx="3851275" cy="3260725"/>
          </a:xfrm>
        </p:spPr>
        <p:txBody>
          <a:bodyPr/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Усиление цензуры, запрещение французской моды и запрещение выезда молодым людям для учения за пределы страны</a:t>
            </a:r>
          </a:p>
        </p:txBody>
      </p:sp>
      <p:pic>
        <p:nvPicPr>
          <p:cNvPr id="15364" name="Рисунок 3" descr="http://s43.radikal.ru/i099/1303/5c/af9fb3a91b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700213"/>
            <a:ext cx="4105275" cy="3240087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0825" y="5013325"/>
            <a:ext cx="438308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Университет,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открытый в 1799г. Павлом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I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 г. Дерпт 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39952" y="5732463"/>
            <a:ext cx="4283325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Стремление уберечь Россию от революции</a:t>
            </a:r>
          </a:p>
        </p:txBody>
      </p:sp>
    </p:spTree>
    <p:extLst>
      <p:ext uri="{BB962C8B-B14F-4D97-AF65-F5344CB8AC3E}">
        <p14:creationId xmlns:p14="http://schemas.microsoft.com/office/powerpoint/2010/main" val="348274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604324" cy="116352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Важнейшее преобразование в  экономической жизни</a:t>
            </a:r>
            <a:endParaRPr lang="ru-RU" sz="3200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0" y="1752600"/>
            <a:ext cx="3995738" cy="3044825"/>
          </a:xfrm>
        </p:spPr>
        <p:txBody>
          <a:bodyPr/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1797г. – Манифест об ограничении барщины тремя днями в неделю и запрещено привлекать крестьян к работам в воскресные и праздничные дни</a:t>
            </a:r>
          </a:p>
        </p:txBody>
      </p:sp>
      <p:pic>
        <p:nvPicPr>
          <p:cNvPr id="4" name="Рисунок 3" descr="http://900igr.net/datai/istorija/Pavel-1/0018-015-Manifest-o-trekhdnevnoj-barschine.jpg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700213"/>
            <a:ext cx="3455988" cy="4811712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067175" y="5589240"/>
            <a:ext cx="4321249" cy="1057623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Манифест – первый шаг по ограничению крепостного право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04" y="138112"/>
            <a:ext cx="7269480" cy="1131884"/>
          </a:xfrm>
        </p:spPr>
        <p:txBody>
          <a:bodyPr/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Самое существенное в жизни российского общества</a:t>
            </a:r>
            <a:endParaRPr lang="ru-RU" sz="3200"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2700338" y="1700213"/>
            <a:ext cx="6264275" cy="1081087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Отменена «Жалованная грамота дворянству» - «Разжалованная грамота дворянству»</a:t>
            </a:r>
          </a:p>
        </p:txBody>
      </p:sp>
      <p:pic>
        <p:nvPicPr>
          <p:cNvPr id="4" name="Рисунок 3" descr="http://img1.liveinternet.ru/images/attach/c/4/79/497/79497225_large_nattier1.jpg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1700213"/>
            <a:ext cx="2170241" cy="2520950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://stat16.privet.ru/lr/0b0b36cc6d4a13c1ab520dd7f614f333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8125" y="3933825"/>
            <a:ext cx="1872307" cy="2663825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://web-local.rudn.ru/web-local/uem/ido/9/pic/7/charter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17146" y="2926812"/>
            <a:ext cx="2519362" cy="3024188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Прямая со стрелкой 7"/>
          <p:cNvCxnSpPr/>
          <p:nvPr/>
        </p:nvCxnSpPr>
        <p:spPr>
          <a:xfrm>
            <a:off x="2627313" y="3068638"/>
            <a:ext cx="72072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5867400" y="3933825"/>
            <a:ext cx="72072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179388" y="6165850"/>
            <a:ext cx="4895850" cy="554038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Ослабление позиций дворянства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604324" cy="935311"/>
          </a:xfrm>
        </p:spPr>
        <p:txBody>
          <a:bodyPr/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Изменения в армии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7" y="1340768"/>
            <a:ext cx="4931841" cy="374399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введены единая форма, устав, вооружение, строгая дисциплина, всех дворян обязали служить, определены правила продвижения по службе, введены прусские военные порядки</a:t>
            </a:r>
          </a:p>
        </p:txBody>
      </p:sp>
      <p:pic>
        <p:nvPicPr>
          <p:cNvPr id="5" name="Рисунок 4" descr="http://gatchinapalace.ru/upload/medialibrary/6ba/6ba42801afca35df4b8b317b3f3c2ea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196752"/>
            <a:ext cx="2736304" cy="2520875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635897" y="5661025"/>
            <a:ext cx="4752528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укрепление боеспособности армии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6ED550-3A61-4A9E-B109-145F357DB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32" y="3865520"/>
            <a:ext cx="2808312" cy="2698749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0">
            <a:contourClr>
              <a:srgbClr val="C0000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Главные итоги внутренней политики Павла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752600"/>
            <a:ext cx="8785225" cy="441325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1797г. установил справедливость российского престолонаследие от отца к сыну</a:t>
            </a:r>
          </a:p>
          <a:p>
            <a:pP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Существенно облегчил положение крепостных крестьян, т. к. считал, что «крестьянство содержит собою все прочие части своими трудами, следовательно, особого уважения достойно»</a:t>
            </a:r>
          </a:p>
          <a:p>
            <a:pP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Указал дворянству, что просвещенное и богатое сословие должно служить обществу и Отечеству</a:t>
            </a:r>
          </a:p>
          <a:p>
            <a:pP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 страну от экономической и финансовой катастрофы</a:t>
            </a:r>
          </a:p>
          <a:p>
            <a:pP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Предотвратил проникновение в Россию идей Великой французской кровавой революции 1789г.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610C47-748D-41B7-9B3D-A60BDFD35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154"/>
            <a:ext cx="72454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896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Дворцовый переворот 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11-12 марта 1801 года</a:t>
            </a:r>
          </a:p>
        </p:txBody>
      </p:sp>
      <p:pic>
        <p:nvPicPr>
          <p:cNvPr id="20483" name="Рисунок 3" descr="http://www.saint-petersburg.com/images/virtual-tour/mikhailovsky-castl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813" y="1700213"/>
            <a:ext cx="5940425" cy="3960812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5732463"/>
            <a:ext cx="7965132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Михайловский замок, где был убит император Павел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1" y="1916113"/>
            <a:ext cx="3024335" cy="3313087"/>
          </a:xfrm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Живые цветы появляются в этом соборе на мраморе только двух надгробий: одно из них принадлежит Великому Петру, другое его правнуку – бедному Павлу</a:t>
            </a:r>
          </a:p>
        </p:txBody>
      </p:sp>
      <p:pic>
        <p:nvPicPr>
          <p:cNvPr id="21507" name="Picture 2" descr="C:\Users\BOSS\Desktop\Фотографии и видео\Фото\101_FUJI\DSCF117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15888"/>
            <a:ext cx="4897438" cy="65532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§ 26 – прочитать </a:t>
            </a:r>
          </a:p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Сделать презентацию из 5 слайдов о внутренней политике Павла 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2963B6-CC8A-47B7-96AF-68325B5C4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0"/>
            <a:ext cx="7029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43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4C40E7-6791-4DAB-9DC2-64BAF655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0"/>
            <a:ext cx="72454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83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B30257-8425-4164-B93D-06FBEFC85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0"/>
            <a:ext cx="72454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874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216645-4652-4C0C-B004-E898019A1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897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92697"/>
            <a:ext cx="3311525" cy="4104456"/>
          </a:xfrm>
        </p:spPr>
        <p:txBody>
          <a:bodyPr/>
          <a:lstStyle/>
          <a:p>
            <a:pPr algn="ctr">
              <a:defRPr/>
            </a:pPr>
            <a:b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«Родная мать была ему мачехой, а судьба оказалась злее мачехи»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(М.И. Голенищев-Кутузов)</a:t>
            </a:r>
          </a:p>
        </p:txBody>
      </p:sp>
      <p:pic>
        <p:nvPicPr>
          <p:cNvPr id="3" name="Рисунок 2" descr="http://kolyan.net/uploads/posts/2010-03/thumbs/1267533464_1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016" y="836712"/>
            <a:ext cx="3600401" cy="4896544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115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388300" cy="157469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Павел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1796-1801)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властный тиран или истинный рыцарь в вопросах чести?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6100" y="1752600"/>
            <a:ext cx="4211638" cy="4267200"/>
          </a:xfrm>
        </p:spPr>
        <p:txBody>
          <a:bodyPr/>
          <a:lstStyle/>
          <a:p>
            <a:pPr marL="0" indent="0">
              <a:buNone/>
              <a:defRPr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xaxor.com/images/Oil%20Paintings/Classic%20V/Vladimir%20Borovikovsky(1757-1825)/borovikovsky1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752" y="1844824"/>
            <a:ext cx="4284277" cy="4465637"/>
          </a:xfrm>
          <a:prstGeom prst="rect">
            <a:avLst/>
          </a:prstGeom>
          <a:ln w="5715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Павел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Внутренняя политика России в 1796-1801гг</a:t>
            </a:r>
            <a:endParaRPr lang="ru-RU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538" y="6381750"/>
            <a:ext cx="4535487" cy="303213"/>
          </a:xfrm>
        </p:spPr>
        <p:txBody>
          <a:bodyPr>
            <a:normAutofit fontScale="92500" lnSpcReduction="20000"/>
          </a:bodyPr>
          <a:lstStyle/>
          <a:p>
            <a:endParaRPr lang="es-ES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Вид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TM03457515[[fn=Вид]]</Template>
  <TotalTime>830</TotalTime>
  <Words>480</Words>
  <Application>Microsoft Office PowerPoint</Application>
  <PresentationFormat>Экран (4:3)</PresentationFormat>
  <Paragraphs>45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Century Schoolbook</vt:lpstr>
      <vt:lpstr>Times New Roman</vt:lpstr>
      <vt:lpstr>Wingdings</vt:lpstr>
      <vt:lpstr>Wingdings 2</vt:lpstr>
      <vt:lpstr>Вид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«Родная мать была ему мачехой, а судьба оказалась злее мачехи»                                        (М.И. Голенищев-Кутузов)</vt:lpstr>
      <vt:lpstr>Павел I (1796-1801) – властный тиран или истинный рыцарь в вопросах чести?</vt:lpstr>
      <vt:lpstr>Павел I. Внутренняя политика России в 1796-1801гг</vt:lpstr>
      <vt:lpstr>Задачи урока</vt:lpstr>
      <vt:lpstr>Павел I. Внутренняя политика России в 1796-1801гг</vt:lpstr>
      <vt:lpstr>Жизнеописание и личность Павла I</vt:lpstr>
      <vt:lpstr>Коронация Павла I   1796-1801</vt:lpstr>
      <vt:lpstr>Самая важная мера, предпринята в области политики</vt:lpstr>
      <vt:lpstr>Меры в области культуры</vt:lpstr>
      <vt:lpstr>Важнейшее преобразование в  экономической жизни</vt:lpstr>
      <vt:lpstr>Самое существенное в жизни российского общества</vt:lpstr>
      <vt:lpstr>Изменения в армии</vt:lpstr>
      <vt:lpstr>Главные итоги внутренней политики Павла I</vt:lpstr>
      <vt:lpstr>Дворцовый переворот  11-12 марта 1801 года</vt:lpstr>
      <vt:lpstr>Живые цветы появляются в этом соборе на мраморе только двух надгробий: одно из них принадлежит Великому Петру, другое его правнуку – бедному Павлу</vt:lpstr>
      <vt:lpstr>Домашнее задание:</vt:lpstr>
    </vt:vector>
  </TitlesOfParts>
  <Company>***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ВНУТРЕННЯЯ ПОЛИТИКА ПРАВИТЕЛЬСТВА АЛЕКСАНДРА I (1801-1825 ГГ.)</dc:title>
  <dc:creator>avv</dc:creator>
  <cp:lastModifiedBy>История</cp:lastModifiedBy>
  <cp:revision>61</cp:revision>
  <dcterms:created xsi:type="dcterms:W3CDTF">2011-09-02T14:32:26Z</dcterms:created>
  <dcterms:modified xsi:type="dcterms:W3CDTF">2024-01-20T10:37:53Z</dcterms:modified>
</cp:coreProperties>
</file>