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1" r:id="rId3"/>
    <p:sldId id="258" r:id="rId4"/>
    <p:sldId id="256" r:id="rId5"/>
    <p:sldId id="257" r:id="rId6"/>
    <p:sldId id="259" r:id="rId7"/>
    <p:sldId id="260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FADD5A9-64C6-40A7-9470-99E04E11F57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A769E63-286A-4C34-B96A-AC7C5C50B2C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1500174"/>
            <a:ext cx="6172200" cy="18943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ГОЛОСУЙ НЕ СЕРДЦЕМ,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А УМОМ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Презентацию подготовила педагог-психолог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Кожухарова Ольга Валерьевна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15 марта 2024 года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357166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Муниципальное бюджетное дошкольное образовательное учреждение «Центр развития ребенка - детский сад № 33</a:t>
            </a:r>
          </a:p>
          <a:p>
            <a:pPr algn="ctr"/>
            <a:r>
              <a:rPr lang="ru-RU" sz="1600" b="1" dirty="0" smtClean="0"/>
              <a:t> п.Новый </a:t>
            </a:r>
            <a:r>
              <a:rPr lang="ru-RU" sz="1600" b="1" dirty="0" err="1" smtClean="0"/>
              <a:t>Надеждинского</a:t>
            </a:r>
            <a:r>
              <a:rPr lang="ru-RU" sz="1600" b="1" dirty="0" smtClean="0"/>
              <a:t> района»</a:t>
            </a:r>
            <a:endParaRPr lang="ru-RU" sz="1600" b="1" dirty="0"/>
          </a:p>
        </p:txBody>
      </p:sp>
      <p:pic>
        <p:nvPicPr>
          <p:cNvPr id="5" name="Рисунок 4" descr="r7s6ovvd7e0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3143248"/>
            <a:ext cx="2212241" cy="1473387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4 at 12.18.49.jpeg"/>
          <p:cNvPicPr>
            <a:picLocks noChangeAspect="1"/>
          </p:cNvPicPr>
          <p:nvPr/>
        </p:nvPicPr>
        <p:blipFill>
          <a:blip r:embed="rId3"/>
          <a:srcRect l="24194" t="6452" r="34677" b="16128"/>
          <a:stretch>
            <a:fillRect/>
          </a:stretch>
        </p:blipFill>
        <p:spPr>
          <a:xfrm>
            <a:off x="571472" y="1000108"/>
            <a:ext cx="1643074" cy="2319634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hatsApp Image 2024-03-15 at 11.21.02.jpe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9512" y="3904282"/>
            <a:ext cx="4686304" cy="2636046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5 at 15.56.19 (1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576" y="3579231"/>
            <a:ext cx="3286148" cy="328614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WhatsApp Image 2024-03-15 at 11.21.03.jpeg"/>
          <p:cNvPicPr>
            <a:picLocks noChangeAspect="1"/>
          </p:cNvPicPr>
          <p:nvPr/>
        </p:nvPicPr>
        <p:blipFill rotWithShape="1">
          <a:blip r:embed="rId4" cstate="print"/>
          <a:srcRect l="-2439" t="-1105" r="2439" b="38262"/>
          <a:stretch/>
        </p:blipFill>
        <p:spPr>
          <a:xfrm>
            <a:off x="5436096" y="274638"/>
            <a:ext cx="2952328" cy="329837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395536" y="404664"/>
            <a:ext cx="46805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Детский сад – это одна большая семья.</a:t>
            </a:r>
          </a:p>
          <a:p>
            <a:r>
              <a:rPr lang="ru-RU" sz="2400" dirty="0" smtClean="0"/>
              <a:t>И наша дружная семья на осталась в стороне от президентских российских  выборов.</a:t>
            </a:r>
          </a:p>
          <a:p>
            <a:r>
              <a:rPr lang="ru-RU" sz="2400" dirty="0" smtClean="0"/>
              <a:t>Дружно на выборы идем.</a:t>
            </a:r>
          </a:p>
          <a:p>
            <a:r>
              <a:rPr lang="ru-RU" sz="2400" dirty="0" smtClean="0"/>
              <a:t>Сделаем свой выбор!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hatsApp Image 2024-03-15 at 15.56.1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1742" y="332656"/>
            <a:ext cx="3672408" cy="367240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Содержимое 3" descr="WhatsApp Image 2024-03-15 at 11.21.03 (1).jpe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323528" y="3405274"/>
            <a:ext cx="5832648" cy="3280865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5 at 15.56.19 (2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2449" y="188640"/>
            <a:ext cx="3000372" cy="3000372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6300192" y="4445541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ВЫБОР СДЕЛАН!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285728"/>
            <a:ext cx="7467600" cy="487375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В преддверии выборов Президента России в нашем детском саду мы  провели познавательную игру «Выборы президента группы», где ребята получили элементарные представления о выборах.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WhatsApp Image 2024-03-14 at 12.18.4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9" y="2285992"/>
            <a:ext cx="3524275" cy="2643206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4 at 12.18.49 (1).jpe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4286248" y="2357429"/>
            <a:ext cx="3786214" cy="2839661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214290"/>
            <a:ext cx="8858312" cy="2500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Педагоги в доступной форме рассказали детям о выборах, кто такой кандидат, избиратель, о процедуре голосования, работе избирательных комиссий, важности каждого голоса.</a:t>
            </a:r>
          </a:p>
          <a:p>
            <a:pPr>
              <a:buNone/>
            </a:pPr>
            <a:r>
              <a:rPr lang="ru-RU" sz="1800" dirty="0" smtClean="0"/>
              <a:t>Вместе с детьми приготовили атрибуты к игре: агитационные плакаты, списки избирателей, протоколы.</a:t>
            </a:r>
          </a:p>
          <a:p>
            <a:pPr>
              <a:buNone/>
            </a:pPr>
            <a:r>
              <a:rPr lang="ru-RU" sz="1800" dirty="0" smtClean="0"/>
              <a:t>Кандидаты готовили свою предвыборную программу, выступили с агитационной речью перед избирателями. В группе «Звездочка» было выдвинуто 4 кандидатуры.</a:t>
            </a:r>
            <a:endParaRPr lang="ru-RU" sz="1800" dirty="0"/>
          </a:p>
        </p:txBody>
      </p:sp>
      <p:pic>
        <p:nvPicPr>
          <p:cNvPr id="4" name="Рисунок 3" descr="WhatsApp Image 2024-03-14 at 12.18.51 (1).jpe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214282" y="2786058"/>
            <a:ext cx="3047990" cy="2285992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WhatsApp Image 2024-03-14 at 12.18.50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2428868"/>
            <a:ext cx="2571736" cy="1928802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4 at 12.18.5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4589867"/>
            <a:ext cx="2643174" cy="1982381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8794" y="285728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Вот наступили выборы,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И мы на них идем.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Кого, кого же выбрать нам?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Кого мы изберем?</a:t>
            </a:r>
          </a:p>
        </p:txBody>
      </p:sp>
      <p:pic>
        <p:nvPicPr>
          <p:cNvPr id="5" name="Рисунок 4" descr="WhatsApp Image 2024-03-14 at 12.18.52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285728"/>
            <a:ext cx="3143240" cy="2357430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4 at 12.18.5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4502" y="1748233"/>
            <a:ext cx="3143240" cy="2357430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WhatsApp Image 2024-03-14 at 12.18.5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3141262"/>
            <a:ext cx="3167960" cy="2375970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WhatsApp Image 2024-03-14 at 12.18.54 (1)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752" y="4437112"/>
            <a:ext cx="3047990" cy="2285992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071670" y="3500438"/>
            <a:ext cx="5686436" cy="31146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dirty="0" smtClean="0"/>
              <a:t>Избиратель! Мудрым будь:</a:t>
            </a:r>
            <a:br>
              <a:rPr lang="ru-RU" sz="1400" dirty="0" smtClean="0"/>
            </a:br>
            <a:r>
              <a:rPr lang="ru-RU" sz="1400" dirty="0" smtClean="0"/>
              <a:t>На участок держишь путь.</a:t>
            </a:r>
            <a:br>
              <a:rPr lang="ru-RU" sz="1400" dirty="0" smtClean="0"/>
            </a:br>
            <a:r>
              <a:rPr lang="ru-RU" sz="1400" dirty="0" smtClean="0"/>
              <a:t>Прежде, чем значок поставить,</a:t>
            </a:r>
            <a:br>
              <a:rPr lang="ru-RU" sz="1400" dirty="0" smtClean="0"/>
            </a:br>
            <a:r>
              <a:rPr lang="ru-RU" sz="1400" dirty="0" smtClean="0"/>
              <a:t>В урну бюллетень отправить,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Ты подумай: голос твой</a:t>
            </a:r>
            <a:br>
              <a:rPr lang="ru-RU" sz="1400" dirty="0" smtClean="0"/>
            </a:br>
            <a:r>
              <a:rPr lang="ru-RU" sz="1400" dirty="0" smtClean="0"/>
              <a:t>Очень важен и порой</a:t>
            </a:r>
            <a:br>
              <a:rPr lang="ru-RU" sz="1400" dirty="0" smtClean="0"/>
            </a:br>
            <a:r>
              <a:rPr lang="ru-RU" sz="1400" dirty="0" smtClean="0"/>
              <a:t>Судьбоносным может стать,</a:t>
            </a:r>
            <a:br>
              <a:rPr lang="ru-RU" sz="1400" dirty="0" smtClean="0"/>
            </a:br>
            <a:r>
              <a:rPr lang="ru-RU" sz="1400" dirty="0" smtClean="0"/>
              <a:t>Чей – то выбор поддержать.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Выполняя долг гражданский,</a:t>
            </a:r>
            <a:br>
              <a:rPr lang="ru-RU" sz="1400" dirty="0" smtClean="0"/>
            </a:br>
            <a:r>
              <a:rPr lang="ru-RU" sz="1400" dirty="0" smtClean="0"/>
              <a:t>Ты даёшь кому – то шансы</a:t>
            </a:r>
            <a:br>
              <a:rPr lang="ru-RU" sz="1400" dirty="0" smtClean="0"/>
            </a:br>
            <a:r>
              <a:rPr lang="ru-RU" sz="1400" dirty="0" smtClean="0"/>
              <a:t>Пользу принести стране,</a:t>
            </a:r>
            <a:br>
              <a:rPr lang="ru-RU" sz="1400" dirty="0" smtClean="0"/>
            </a:br>
            <a:r>
              <a:rPr lang="ru-RU" sz="1400" dirty="0" smtClean="0"/>
              <a:t>Обществу – тебе и мне.</a:t>
            </a:r>
            <a:endParaRPr lang="ru-RU" sz="1400" dirty="0"/>
          </a:p>
        </p:txBody>
      </p:sp>
      <p:pic>
        <p:nvPicPr>
          <p:cNvPr id="4" name="Рисунок 3" descr="WhatsApp Image 2024-03-14 at 12.18.54.jpe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357158" y="214290"/>
            <a:ext cx="2500330" cy="187524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WhatsApp Image 2024-03-14 at 12.18.55 (1).jpe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4857752" y="142852"/>
            <a:ext cx="3857620" cy="2893215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4 at 12.18.5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285992"/>
            <a:ext cx="2762237" cy="207167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WhatsApp Image 2024-03-14 at 12.18.57.jpeg"/>
          <p:cNvPicPr>
            <a:picLocks noChangeAspect="1"/>
          </p:cNvPicPr>
          <p:nvPr/>
        </p:nvPicPr>
        <p:blipFill>
          <a:blip r:embed="rId5"/>
          <a:srcRect l="21875" t="12500" r="42187"/>
          <a:stretch>
            <a:fillRect/>
          </a:stretch>
        </p:blipFill>
        <p:spPr>
          <a:xfrm>
            <a:off x="6858016" y="3286124"/>
            <a:ext cx="1823031" cy="332899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WhatsApp Image 2024-03-14 at 12.18.58.jpeg"/>
          <p:cNvPicPr>
            <a:picLocks noChangeAspect="1"/>
          </p:cNvPicPr>
          <p:nvPr/>
        </p:nvPicPr>
        <p:blipFill>
          <a:blip r:embed="rId6"/>
          <a:srcRect l="30469" t="12500" r="41406" b="6250"/>
          <a:stretch>
            <a:fillRect/>
          </a:stretch>
        </p:blipFill>
        <p:spPr>
          <a:xfrm>
            <a:off x="1643042" y="4714884"/>
            <a:ext cx="890227" cy="1928826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8794" y="285728"/>
            <a:ext cx="64294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Ребятам выдают бюллетени, они проходят в избирательную кабинку, и, сделав свой выбор, опускают свой бюллетень в ящик для голосования. Счетная комиссия, подсчитав голоса, выявляет победителя - Президента группы. Президенту группы вручается медаль или лента, а остальные кандидаты назначаются помощниками президента. После игры, все дети поздравляют своих друзей, и с этого момента вплоть до перехода детей в школу и выбранных и назначенных на различные должности наступает ответственная задача: помогать воспитателю, принимать решения по важным вопросам жизни детского коллектива, нести ответственность за порядок в группе и выполнение посильных детям задач.</a:t>
            </a:r>
          </a:p>
        </p:txBody>
      </p:sp>
      <p:pic>
        <p:nvPicPr>
          <p:cNvPr id="5" name="Рисунок 4" descr="WhatsApp Image 2024-03-14 at 12.19.10.jpe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5572132" y="4000504"/>
            <a:ext cx="3286116" cy="2464587"/>
          </a:xfrm>
          <a:prstGeom prst="rect">
            <a:avLst/>
          </a:prstGeom>
        </p:spPr>
      </p:pic>
      <p:pic>
        <p:nvPicPr>
          <p:cNvPr id="6" name="Рисунок 5" descr="WhatsApp Image 2024-03-14 at 12.19.10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4429132"/>
            <a:ext cx="2857519" cy="21431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4546" y="428604"/>
            <a:ext cx="54292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Чтоб России процветать,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Людям нужно выбирать,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И на выборы ходить –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Верить: будем лучше жить!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Когда я вырасту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И стану изобретателем,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На выборы пойду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Вполне сознательно.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Знаю точно я, друзья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Точка зрения важна моя!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Чтоб состоялись выборы в нашей стране,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Не останусь и я в стороне.</a:t>
            </a:r>
          </a:p>
        </p:txBody>
      </p:sp>
      <p:pic>
        <p:nvPicPr>
          <p:cNvPr id="5" name="Рисунок 4" descr="WhatsApp Image 2024-03-14 at 12.19.05.jpeg"/>
          <p:cNvPicPr>
            <a:picLocks noChangeAspect="1"/>
          </p:cNvPicPr>
          <p:nvPr/>
        </p:nvPicPr>
        <p:blipFill>
          <a:blip r:embed="rId2">
            <a:lum bright="10000"/>
          </a:blip>
          <a:srcRect l="32031" t="15625" r="38281" b="23958"/>
          <a:stretch>
            <a:fillRect/>
          </a:stretch>
        </p:blipFill>
        <p:spPr>
          <a:xfrm>
            <a:off x="6786578" y="142852"/>
            <a:ext cx="2059381" cy="314324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4 at 12.19.0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4005064"/>
            <a:ext cx="3456384" cy="259228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072" y="404664"/>
            <a:ext cx="7467600" cy="48737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Я свой опущу бюллетень</a:t>
            </a:r>
            <a:br>
              <a:rPr lang="ru-RU" dirty="0" smtClean="0"/>
            </a:br>
            <a:r>
              <a:rPr lang="ru-RU" dirty="0" smtClean="0"/>
              <a:t>За мирный, за светлый день,</a:t>
            </a:r>
            <a:br>
              <a:rPr lang="ru-RU" dirty="0" smtClean="0"/>
            </a:br>
            <a:r>
              <a:rPr lang="ru-RU" dirty="0" smtClean="0"/>
              <a:t>За счастье, за звонкий смех,</a:t>
            </a:r>
            <a:br>
              <a:rPr lang="ru-RU" dirty="0" smtClean="0"/>
            </a:br>
            <a:r>
              <a:rPr lang="ru-RU" dirty="0" smtClean="0"/>
              <a:t>За радостный труд для всех.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 то, чтоб цвели цветы,</a:t>
            </a:r>
            <a:br>
              <a:rPr lang="ru-RU" dirty="0" smtClean="0"/>
            </a:br>
            <a:r>
              <a:rPr lang="ru-RU" dirty="0" smtClean="0"/>
              <a:t>За то, чтоб росли сады,</a:t>
            </a:r>
            <a:br>
              <a:rPr lang="ru-RU" dirty="0" smtClean="0"/>
            </a:br>
            <a:r>
              <a:rPr lang="ru-RU" dirty="0" smtClean="0"/>
              <a:t>За то, чтоб забыть навсегда</a:t>
            </a:r>
            <a:br>
              <a:rPr lang="ru-RU" dirty="0" smtClean="0"/>
            </a:br>
            <a:r>
              <a:rPr lang="ru-RU" dirty="0" smtClean="0"/>
              <a:t>Зловещее слово война.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 синь </a:t>
            </a:r>
            <a:r>
              <a:rPr lang="ru-RU" dirty="0" err="1" smtClean="0"/>
              <a:t>голубых</a:t>
            </a:r>
            <a:r>
              <a:rPr lang="ru-RU" dirty="0" smtClean="0"/>
              <a:t> небес.</a:t>
            </a:r>
            <a:br>
              <a:rPr lang="ru-RU" dirty="0" smtClean="0"/>
            </a:br>
            <a:r>
              <a:rPr lang="ru-RU" dirty="0" smtClean="0"/>
              <a:t>Весной зеленеющий лес,</a:t>
            </a:r>
            <a:br>
              <a:rPr lang="ru-RU" dirty="0" smtClean="0"/>
            </a:br>
            <a:r>
              <a:rPr lang="ru-RU" dirty="0" smtClean="0"/>
              <a:t>Полей необъятный простор.</a:t>
            </a:r>
            <a:br>
              <a:rPr lang="ru-RU" dirty="0" smtClean="0"/>
            </a:br>
            <a:r>
              <a:rPr lang="ru-RU" dirty="0" smtClean="0"/>
              <a:t>За дали белеющих гор.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 счастье страны моей,</a:t>
            </a:r>
            <a:br>
              <a:rPr lang="ru-RU" dirty="0" smtClean="0"/>
            </a:br>
            <a:r>
              <a:rPr lang="ru-RU" dirty="0" smtClean="0"/>
              <a:t>За будущее наших детей.</a:t>
            </a:r>
            <a:br>
              <a:rPr lang="ru-RU" dirty="0" smtClean="0"/>
            </a:br>
            <a:r>
              <a:rPr lang="ru-RU" dirty="0" smtClean="0"/>
              <a:t>За все в этот мартовский</a:t>
            </a:r>
            <a:br>
              <a:rPr lang="ru-RU" dirty="0" smtClean="0"/>
            </a:br>
            <a:r>
              <a:rPr lang="ru-RU" dirty="0" smtClean="0"/>
              <a:t>день</a:t>
            </a:r>
            <a:br>
              <a:rPr lang="ru-RU" dirty="0" smtClean="0"/>
            </a:br>
            <a:r>
              <a:rPr lang="ru-RU" dirty="0" smtClean="0"/>
              <a:t>Я свой опущу бюллетень.</a:t>
            </a:r>
            <a:endParaRPr lang="ru-RU" dirty="0"/>
          </a:p>
        </p:txBody>
      </p:sp>
      <p:pic>
        <p:nvPicPr>
          <p:cNvPr id="5" name="Рисунок 4" descr="WhatsApp Image 2024-03-14 at 12.19.07 (1).jpeg"/>
          <p:cNvPicPr>
            <a:picLocks noChangeAspect="1"/>
          </p:cNvPicPr>
          <p:nvPr/>
        </p:nvPicPr>
        <p:blipFill>
          <a:blip r:embed="rId2"/>
          <a:srcRect r="31250" b="16666"/>
          <a:stretch>
            <a:fillRect/>
          </a:stretch>
        </p:blipFill>
        <p:spPr>
          <a:xfrm>
            <a:off x="4860032" y="142851"/>
            <a:ext cx="3712493" cy="3374997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WhatsApp Image 2024-03-14 at 12.19.09.jpeg"/>
          <p:cNvPicPr>
            <a:picLocks noChangeAspect="1"/>
          </p:cNvPicPr>
          <p:nvPr/>
        </p:nvPicPr>
        <p:blipFill>
          <a:blip r:embed="rId3"/>
          <a:srcRect l="8491" t="11321" r="34906" b="20754"/>
          <a:stretch>
            <a:fillRect/>
          </a:stretch>
        </p:blipFill>
        <p:spPr>
          <a:xfrm>
            <a:off x="4200872" y="3645024"/>
            <a:ext cx="3467472" cy="3120760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hatsApp Image 2024-03-14 at 12.19.10 (2)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652120" y="764704"/>
            <a:ext cx="3072341" cy="2304256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WhatsApp Image 2024-03-14 at 12.19.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74" y="2281966"/>
            <a:ext cx="4500594" cy="3375446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683568" y="404664"/>
            <a:ext cx="4536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Ребята получили в подарок раскраски по теме «Выборы – это важно».</a:t>
            </a:r>
          </a:p>
          <a:p>
            <a:r>
              <a:rPr lang="ru-RU" dirty="0" smtClean="0"/>
              <a:t>С большим желанием начали работать над своими рисунками – впереди конкурс «Самый, самый, самый…»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67</TotalTime>
  <Words>310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Century Schoolbook</vt:lpstr>
      <vt:lpstr>Wingdings</vt:lpstr>
      <vt:lpstr>Wingdings 2</vt:lpstr>
      <vt:lpstr>Эркер</vt:lpstr>
      <vt:lpstr>ГОЛОСУЙ НЕ СЕРДЦЕМ,  А УМОМ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2024-03-15T06:08:13Z</dcterms:created>
  <dcterms:modified xsi:type="dcterms:W3CDTF">2024-03-16T09:27:03Z</dcterms:modified>
</cp:coreProperties>
</file>