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0" r:id="rId4"/>
    <p:sldId id="258" r:id="rId5"/>
    <p:sldId id="261" r:id="rId6"/>
    <p:sldId id="259" r:id="rId7"/>
    <p:sldId id="262" r:id="rId8"/>
    <p:sldId id="263" r:id="rId9"/>
    <p:sldId id="266" r:id="rId10"/>
    <p:sldId id="268" r:id="rId11"/>
    <p:sldId id="267" r:id="rId12"/>
    <p:sldId id="265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025" autoAdjust="0"/>
    <p:restoredTop sz="94660"/>
  </p:normalViewPr>
  <p:slideViewPr>
    <p:cSldViewPr snapToGrid="0">
      <p:cViewPr>
        <p:scale>
          <a:sx n="96" d="100"/>
          <a:sy n="96" d="100"/>
        </p:scale>
        <p:origin x="-922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53016" y="294198"/>
            <a:ext cx="5335326" cy="23083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«Хорошо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сделаться детьми, а лучше всего быть ими в дни Рождества, когда сам великий Основатель его был ребёнком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endParaRPr lang="en-US" sz="2400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Чарльз Диккенс</a:t>
            </a:r>
            <a:r>
              <a:rPr lang="ru-RU" sz="2400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«Рождественская </a:t>
            </a:r>
            <a:r>
              <a:rPr lang="ru-RU" sz="2400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песнь в прозе»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723" y="2737694"/>
            <a:ext cx="5388493" cy="3356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85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06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2250" y="328016"/>
            <a:ext cx="80546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Ответьте на вопросы</a:t>
            </a:r>
          </a:p>
          <a:p>
            <a:pPr lvl="0" algn="ctr"/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ли Валерий в начале рассказа милосердный и добродушный образ?</a:t>
            </a:r>
          </a:p>
          <a:p>
            <a:pPr marL="514350" lvl="0" indent="-514350" algn="just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Вызвала ли бедная девочка сочувствие у бизнесмена?</a:t>
            </a:r>
          </a:p>
          <a:p>
            <a:pPr marL="514350" lvl="0" indent="-514350" algn="just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взаимоотношения с людьми Крылов считал приоритетными?</a:t>
            </a:r>
          </a:p>
          <a:p>
            <a:pPr marL="514350" lvl="0" indent="-514350" algn="just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сподвигло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мужчину сделать «доброе дело»?</a:t>
            </a:r>
          </a:p>
          <a:p>
            <a:pPr marL="514350" lvl="0" indent="-514350" algn="just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Валерий вначале отказался отдать девочке нэцкэ, но в итоге решился на это?</a:t>
            </a:r>
          </a:p>
          <a:p>
            <a:pPr marL="514350" lvl="0" indent="-514350" algn="just">
              <a:buAutoNum type="arabicPeriod"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AutoNum type="arabicPeriod"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250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03081" y="410343"/>
            <a:ext cx="75934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«Либо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мне нэцкэ подарите и я папу спасу. Либо вы пожадничаете. И папа погиб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narisyu.cdnbro.com/posts/21636991-risunok-na-temu-moral-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013" y="1944079"/>
            <a:ext cx="5248386" cy="393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956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6591" y="704541"/>
            <a:ext cx="80705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«Все должно      получиться.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вечер все люди добреют!»</a:t>
            </a:r>
          </a:p>
        </p:txBody>
      </p:sp>
      <p:pic>
        <p:nvPicPr>
          <p:cNvPr id="8198" name="Picture 6" descr="https://vplate.ru/images/article/orig/2019/02/chto-podarit-drugu-na-novyj-g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1707" y="2294048"/>
            <a:ext cx="3841926" cy="297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otvet.imgsmail.ru/download/9620677_a9c35ec05befc3e40f3774e531d47fb7_8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03" y="2294047"/>
            <a:ext cx="4471808" cy="297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329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5206" y="373449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ждите чуда – создавайте его сами!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19" y="1477507"/>
            <a:ext cx="3231004" cy="4290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27334" y="1499926"/>
            <a:ext cx="423407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примере сюжета прочитанного рассказа мы убедились, что чудо случается в жизни тех, кто сам способен творить эти чудеса. </a:t>
            </a:r>
          </a:p>
          <a:p>
            <a:pPr lvl="0" algn="just"/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Напишем искренние добрые пожелания друг другу, тем самым </a:t>
            </a:r>
            <a:r>
              <a:rPr lang="ru-RU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сделая</a:t>
            </a:r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себя и мир вокруг чуточку счастливее. </a:t>
            </a:r>
            <a:endParaRPr lang="ru-RU" sz="2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846" y="4476335"/>
            <a:ext cx="4234071" cy="238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646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" y="-69057"/>
            <a:ext cx="914184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51618" y="225835"/>
            <a:ext cx="58923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Decor" pitchFamily="2" charset="0"/>
                <a:cs typeface="Times New Roman" panose="02020603050405020304" pitchFamily="18" charset="0"/>
              </a:rPr>
              <a:t>Рождество Христово</a:t>
            </a:r>
            <a:endParaRPr lang="ru-RU" sz="4800" b="1" dirty="0">
              <a:solidFill>
                <a:srgbClr val="FF0000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Decor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67134" y="1270120"/>
            <a:ext cx="62768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Decor" pitchFamily="2" charset="0"/>
              </a:rPr>
              <a:t> Очень, очень долго, на протяжении тысяч лет, ждали люди, чтобы явился Спаситель, Которого Бог обещал первым людям, Адаму и Еве. Многие пророки возвещали о Нем, но люди часто не понимали их слов и думали, что те говорят о каком-то земном царе. Но вот, наконец, наступило время, когда должен был родиться на земле Спаситель наш – Господь Иисус Христос</a:t>
            </a:r>
            <a:r>
              <a:rPr lang="ru-RU" sz="240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Decor" pitchFamily="2" charset="0"/>
              </a:rPr>
              <a:t>.</a:t>
            </a:r>
            <a:endParaRPr lang="ru-RU" sz="240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Deco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83604" y="243267"/>
            <a:ext cx="504907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 Христово </a:t>
            </a:r>
            <a:r>
              <a:rPr lang="ru-RU" sz="2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необыкновенно добрый и тёплый праздник, когда все мы, как дети, ждём чуда. И Господь, как любящий Отец, утешает нас и дарит нам чудеса, о чём свидетельствуют </a:t>
            </a: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 чудесных рождественских историй.</a:t>
            </a:r>
            <a:endParaRPr lang="ru-RU" sz="2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99200" y="2858528"/>
            <a:ext cx="3354823" cy="335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5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4643" y="431431"/>
            <a:ext cx="76972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«Современный» праздник Рождества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82" y="1229754"/>
            <a:ext cx="4011722" cy="300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05219" y="116614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>
                <a:solidFill>
                  <a:srgbClr val="5F01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мы привыкли воспринимать Рождество вне его </a:t>
            </a:r>
            <a:r>
              <a:rPr lang="ru-RU" sz="2000" b="1" dirty="0" smtClean="0">
                <a:solidFill>
                  <a:srgbClr val="5F01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христианского </a:t>
            </a:r>
            <a:r>
              <a:rPr lang="ru-RU" sz="2000" b="1" dirty="0">
                <a:solidFill>
                  <a:srgbClr val="5F01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смысла</a:t>
            </a:r>
            <a:r>
              <a:rPr lang="ru-RU" sz="2000" b="1" dirty="0" smtClean="0">
                <a:solidFill>
                  <a:srgbClr val="5F01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многие традиции празднования канули в лету. Но добрая атмосфера уюта, любви и добра сохранилась. Рождество для нас – это символ человечности</a:t>
            </a:r>
            <a:r>
              <a:rPr lang="ru-RU" sz="2000" b="1" dirty="0">
                <a:solidFill>
                  <a:srgbClr val="5F01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доброты и, конечно, веры в чудо.</a:t>
            </a:r>
          </a:p>
        </p:txBody>
      </p:sp>
      <p:pic>
        <p:nvPicPr>
          <p:cNvPr id="3077" name="Picture 5" descr="https://i.pinimg.com/originals/1b/f8/69/1bf869af2bb9673ffc2db2b102c0879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804" y="3784300"/>
            <a:ext cx="4363082" cy="290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83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9138" y="141937"/>
            <a:ext cx="768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 algn="ctr"/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296" y="1078570"/>
            <a:ext cx="44924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Tx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считаете, почему именно в праздник Рождества мы особенно хотим верить в чудеса?</a:t>
            </a:r>
          </a:p>
          <a:p>
            <a:pPr marL="457200" lvl="0" indent="-457200" algn="just">
              <a:buFontTx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Какие чувства у вас связаны с ожиданием Рождества?</a:t>
            </a:r>
          </a:p>
          <a:p>
            <a:pPr marL="457200" lvl="0" indent="-457200" algn="just">
              <a:buFontTx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Верите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вы в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чудеса?</a:t>
            </a:r>
          </a:p>
          <a:p>
            <a:pPr marL="457200" lvl="0" indent="-457200" algn="just">
              <a:buFontTx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думаете, под силу ли человеку сотворить чудо?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005" y="2162686"/>
            <a:ext cx="376713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17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3680" y="511390"/>
            <a:ext cx="65518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Рождества в литературе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sz="2000" b="1" dirty="0">
              <a:solidFill>
                <a:srgbClr val="FFC000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06" y="1403943"/>
            <a:ext cx="597938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Рождественский или святочный рассказ – это жанр литературного произведения, сюжет которого обязательно связан с чудом, происходящим во время накануне Рождества или во время святок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Святочный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напоминает нам о ценности домашнего очага, уюта, тихих семейных радостей. И, конечно же, о необходимости творить добро, заботиться о других, проявлять милосердие.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sz="2000" b="1" dirty="0">
              <a:solidFill>
                <a:srgbClr val="FFC000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545" y="1076384"/>
            <a:ext cx="1684400" cy="240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748" y="2525556"/>
            <a:ext cx="1922489" cy="2499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287" y="4259028"/>
            <a:ext cx="2113207" cy="248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27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12289" y="361876"/>
            <a:ext cx="5029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святочные рассказы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317" y="3417093"/>
            <a:ext cx="3631365" cy="2481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17" y="2722129"/>
            <a:ext cx="3816641" cy="2543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1694" y="1439094"/>
            <a:ext cx="85206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Лукьяненко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«Девочка с китайскими зажигалками»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29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0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0059" y="209729"/>
            <a:ext cx="68937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«Чудеса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случаются с теми, кто сам готов стать немного волшебником и помочь сбыться чьей-то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мечте!»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- прийти к выводу: соответствует ли данное высказывание главной мысли рассказа?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1" y="2334194"/>
            <a:ext cx="3013545" cy="3013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71" y="2334193"/>
            <a:ext cx="2623930" cy="297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858" y="4867170"/>
            <a:ext cx="3532261" cy="190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007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92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8984" y="293934"/>
            <a:ext cx="749808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проектов</a:t>
            </a:r>
          </a:p>
          <a:p>
            <a:pPr lvl="0" algn="just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 algn="just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о писателе-фантасте Сергее Лукьяненко.</a:t>
            </a:r>
          </a:p>
          <a:p>
            <a:pPr marL="742950" lvl="0" indent="-742950" algn="just">
              <a:buAutoNum type="arabicPeriod"/>
            </a:pP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Нэцке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история игрушки.</a:t>
            </a:r>
          </a:p>
          <a:p>
            <a:pPr marL="742950" lvl="0" indent="-742950" algn="just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Валерия Крылова ( в виде кластера)</a:t>
            </a:r>
          </a:p>
          <a:p>
            <a:pPr marL="742950" lvl="0" indent="-742950" algn="just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девочки из будущего (в виде кластера)</a:t>
            </a:r>
          </a:p>
          <a:p>
            <a:pPr marL="742950" lvl="0" indent="-742950" algn="just">
              <a:buAutoNum type="arabicPeriod"/>
            </a:pPr>
            <a:endParaRPr 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2331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</TotalTime>
  <Words>509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Home</cp:lastModifiedBy>
  <cp:revision>27</cp:revision>
  <dcterms:created xsi:type="dcterms:W3CDTF">2013-11-19T05:52:05Z</dcterms:created>
  <dcterms:modified xsi:type="dcterms:W3CDTF">2023-12-06T12:17:17Z</dcterms:modified>
</cp:coreProperties>
</file>