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58" r:id="rId3"/>
    <p:sldId id="275" r:id="rId4"/>
    <p:sldId id="276" r:id="rId5"/>
    <p:sldId id="277" r:id="rId6"/>
    <p:sldId id="279" r:id="rId7"/>
    <p:sldId id="278" r:id="rId8"/>
    <p:sldId id="280" r:id="rId9"/>
    <p:sldId id="270" r:id="rId10"/>
    <p:sldId id="259" r:id="rId11"/>
    <p:sldId id="260" r:id="rId12"/>
    <p:sldId id="261" r:id="rId13"/>
    <p:sldId id="289" r:id="rId14"/>
    <p:sldId id="284" r:id="rId15"/>
    <p:sldId id="288" r:id="rId16"/>
    <p:sldId id="290" r:id="rId17"/>
    <p:sldId id="293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82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1.gif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1398675296_bing1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500042"/>
            <a:ext cx="2428877" cy="24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3555563" cy="2371533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2333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2"/>
            <a:ext cx="3594719" cy="2286016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Desktop\Cheese_Closeup_476683_1680x1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857628"/>
            <a:ext cx="3749495" cy="2343144"/>
          </a:xfrm>
          <a:prstGeom prst="rect">
            <a:avLst/>
          </a:prstGeom>
          <a:noFill/>
        </p:spPr>
      </p:pic>
      <p:pic>
        <p:nvPicPr>
          <p:cNvPr id="2" name="Picture 3" descr="C:\Users\Пользователь\Desktop\scale_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857628"/>
            <a:ext cx="3571860" cy="2333615"/>
          </a:xfrm>
          <a:prstGeom prst="rect">
            <a:avLst/>
          </a:prstGeom>
          <a:noFill/>
        </p:spPr>
      </p:pic>
      <p:pic>
        <p:nvPicPr>
          <p:cNvPr id="6" name="Picture 3" descr="C:\Users\Пользователь\Desktop\baned-ptc.gif"/>
          <p:cNvPicPr>
            <a:picLocks noChangeAspect="1" noChangeArrowheads="1"/>
          </p:cNvPicPr>
          <p:nvPr/>
        </p:nvPicPr>
        <p:blipFill>
          <a:blip r:embed="rId6" cstate="print"/>
          <a:srcRect l="32609" t="9877" r="16900" b="14815"/>
          <a:stretch>
            <a:fillRect/>
          </a:stretch>
        </p:blipFill>
        <p:spPr bwMode="auto">
          <a:xfrm>
            <a:off x="857224" y="428604"/>
            <a:ext cx="3286148" cy="2905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натуральные-соки-при-повышенном-протромби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71480"/>
            <a:ext cx="3663446" cy="2281200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1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841084"/>
            <a:ext cx="3143272" cy="2299368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scale_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3868755" cy="2580590"/>
          </a:xfrm>
          <a:prstGeom prst="rect">
            <a:avLst/>
          </a:prstGeom>
          <a:noFill/>
        </p:spPr>
      </p:pic>
      <p:pic>
        <p:nvPicPr>
          <p:cNvPr id="6" name="Picture 3" descr="C:\Users\Пользователь\Desktop\baned-ptc.gif"/>
          <p:cNvPicPr>
            <a:picLocks noChangeAspect="1" noChangeArrowheads="1"/>
          </p:cNvPicPr>
          <p:nvPr/>
        </p:nvPicPr>
        <p:blipFill>
          <a:blip r:embed="rId5" cstate="print"/>
          <a:srcRect l="32609" t="9877" r="16900" b="14815"/>
          <a:stretch>
            <a:fillRect/>
          </a:stretch>
        </p:blipFill>
        <p:spPr bwMode="auto">
          <a:xfrm>
            <a:off x="4929190" y="3357562"/>
            <a:ext cx="3286148" cy="2905145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37657912.jpeg"/>
          <p:cNvPicPr>
            <a:picLocks noChangeAspect="1" noChangeArrowheads="1"/>
          </p:cNvPicPr>
          <p:nvPr/>
        </p:nvPicPr>
        <p:blipFill>
          <a:blip r:embed="rId6" cstate="print"/>
          <a:srcRect t="5718" b="6607"/>
          <a:stretch>
            <a:fillRect/>
          </a:stretch>
        </p:blipFill>
        <p:spPr bwMode="auto">
          <a:xfrm>
            <a:off x="1357290" y="500042"/>
            <a:ext cx="234127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1467019196_6.jpg"/>
          <p:cNvPicPr>
            <a:picLocks noChangeAspect="1" noChangeArrowheads="1"/>
          </p:cNvPicPr>
          <p:nvPr/>
        </p:nvPicPr>
        <p:blipFill>
          <a:blip r:embed="rId2" cstate="print"/>
          <a:srcRect l="14063" b="2499"/>
          <a:stretch>
            <a:fillRect/>
          </a:stretch>
        </p:blipFill>
        <p:spPr bwMode="auto">
          <a:xfrm>
            <a:off x="642910" y="500042"/>
            <a:ext cx="3805901" cy="2428892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Desktop\ore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1"/>
            <a:ext cx="3498998" cy="2478483"/>
          </a:xfrm>
          <a:prstGeom prst="rect">
            <a:avLst/>
          </a:prstGeom>
          <a:noFill/>
        </p:spPr>
      </p:pic>
      <p:pic>
        <p:nvPicPr>
          <p:cNvPr id="4" name="Picture 2" descr="C:\Users\Пользователь\Desktop\4148x2765_991772_[www.ArtFile.ru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642910" y="3571876"/>
            <a:ext cx="3538424" cy="2572979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64e13f345731b2ef3e8dcb304e4998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876"/>
            <a:ext cx="3857612" cy="2571741"/>
          </a:xfrm>
          <a:prstGeom prst="rect">
            <a:avLst/>
          </a:prstGeom>
          <a:noFill/>
        </p:spPr>
      </p:pic>
      <p:pic>
        <p:nvPicPr>
          <p:cNvPr id="6" name="Picture 3" descr="C:\Users\Пользователь\Desktop\baned-ptc.gif"/>
          <p:cNvPicPr>
            <a:picLocks noChangeAspect="1" noChangeArrowheads="1"/>
          </p:cNvPicPr>
          <p:nvPr/>
        </p:nvPicPr>
        <p:blipFill>
          <a:blip r:embed="rId6" cstate="print"/>
          <a:srcRect l="32609" t="9877" r="16900" b="14815"/>
          <a:stretch>
            <a:fillRect/>
          </a:stretch>
        </p:blipFill>
        <p:spPr bwMode="auto">
          <a:xfrm>
            <a:off x="785786" y="3357562"/>
            <a:ext cx="3286148" cy="2905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Users\Пользователь\Desktop\4e8298df896136895d8fc92758670af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590784" cy="1586349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img_56f68ee9236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68" t="3230"/>
          <a:stretch>
            <a:fillRect/>
          </a:stretch>
        </p:blipFill>
        <p:spPr bwMode="auto">
          <a:xfrm>
            <a:off x="6715140" y="357166"/>
            <a:ext cx="2143140" cy="1222061"/>
          </a:xfrm>
          <a:prstGeom prst="rect">
            <a:avLst/>
          </a:prstGeom>
          <a:noFill/>
        </p:spPr>
      </p:pic>
      <p:pic>
        <p:nvPicPr>
          <p:cNvPr id="1039" name="Picture 15" descr="C:\Users\Пользователь\Desktop\Ub09965b7d8c24cdc8429786e91f7d1d8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2" t="3846" r="3845"/>
          <a:stretch>
            <a:fillRect/>
          </a:stretch>
        </p:blipFill>
        <p:spPr bwMode="auto">
          <a:xfrm>
            <a:off x="6858016" y="214290"/>
            <a:ext cx="1643074" cy="1785938"/>
          </a:xfrm>
          <a:prstGeom prst="rect">
            <a:avLst/>
          </a:prstGeom>
          <a:noFill/>
        </p:spPr>
      </p:pic>
      <p:pic>
        <p:nvPicPr>
          <p:cNvPr id="1038" name="Picture 14" descr="C:\Users\Пользователь\Desktop\39a88933ca9c45c84903698d228d0d3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14290"/>
            <a:ext cx="2085344" cy="1919237"/>
          </a:xfrm>
          <a:prstGeom prst="rect">
            <a:avLst/>
          </a:prstGeom>
          <a:noFill/>
        </p:spPr>
      </p:pic>
      <p:pic>
        <p:nvPicPr>
          <p:cNvPr id="1036" name="Picture 12" descr="C:\Users\Пользователь\Desktop\21593225-one-half-of-boiled-egg-with-parsley-leaves-on-a-white-background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750" t="13125" r="22499" b="13749"/>
          <a:stretch>
            <a:fillRect/>
          </a:stretch>
        </p:blipFill>
        <p:spPr bwMode="auto">
          <a:xfrm>
            <a:off x="214282" y="357166"/>
            <a:ext cx="2286016" cy="1620993"/>
          </a:xfrm>
          <a:prstGeom prst="rect">
            <a:avLst/>
          </a:prstGeom>
          <a:noFill/>
        </p:spPr>
      </p:pic>
      <p:pic>
        <p:nvPicPr>
          <p:cNvPr id="1035" name="Picture 11" descr="C:\Users\Пользователь\Desktop\1614536009_165-p-riba-na-belom-fone-25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52" r="1612"/>
          <a:stretch>
            <a:fillRect/>
          </a:stretch>
        </p:blipFill>
        <p:spPr bwMode="auto">
          <a:xfrm>
            <a:off x="6357950" y="214290"/>
            <a:ext cx="2529313" cy="1643050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orehi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63" t="5135" r="759" b="10991"/>
          <a:stretch>
            <a:fillRect/>
          </a:stretch>
        </p:blipFill>
        <p:spPr bwMode="auto">
          <a:xfrm>
            <a:off x="571472" y="357166"/>
            <a:ext cx="1936116" cy="1143008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esktop\2683571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57166"/>
            <a:ext cx="1842932" cy="1131547"/>
          </a:xfrm>
          <a:prstGeom prst="rect">
            <a:avLst/>
          </a:prstGeom>
          <a:noFill/>
        </p:spPr>
      </p:pic>
      <p:pic>
        <p:nvPicPr>
          <p:cNvPr id="1033" name="Picture 9" descr="C:\Users\Пользователь\Desktop\pea-clip-art-6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428604"/>
            <a:ext cx="1961378" cy="1071570"/>
          </a:xfrm>
          <a:prstGeom prst="rect">
            <a:avLst/>
          </a:prstGeom>
          <a:noFill/>
        </p:spPr>
      </p:pic>
      <p:pic>
        <p:nvPicPr>
          <p:cNvPr id="1032" name="Picture 8" descr="C:\Users\Пользователь\Desktop\1614585376_19-p-bobi-na-belom-fone-2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357166"/>
            <a:ext cx="2238331" cy="1291352"/>
          </a:xfrm>
          <a:prstGeom prst="rect">
            <a:avLst/>
          </a:prstGeom>
          <a:noFill/>
        </p:spPr>
      </p:pic>
      <p:pic>
        <p:nvPicPr>
          <p:cNvPr id="2" name="Picture 3" descr="C:\Users\Пользователь\Desktop\357458179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150926">
            <a:off x="3754691" y="468552"/>
            <a:ext cx="1581150" cy="158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4624E-7 L 0.68143 0.68855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" y="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62428E-7 L -0.71389 0.6941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4798E-6 L 0.41788 0.6642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93064E-6 L -0.49723 0.67398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19653E-6 L 0.7059 0.41341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" y="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0"/>
                            </p:stCondLst>
                            <p:childTnLst>
                              <p:par>
                                <p:cTn id="4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4509E-6 L -0.66424 0.4222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" y="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5607E-7 L 0.67014 0.1859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5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3988E-6 L -0.6658 0.17641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" y="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6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17919E-6 L 0.44843 0.41156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500"/>
                            </p:stCondLst>
                            <p:childTnLst>
                              <p:par>
                                <p:cTn id="6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500"/>
                            </p:stCondLst>
                            <p:childTnLst>
                              <p:par>
                                <p:cTn id="7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4624E-6 L -0.42795 0.42705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60116E-6 C 0.1934 -2.60116E-6 0.35104 0.15052 0.35104 0.33596 C 0.35104 0.52162 0.1934 0.6726 1.38889E-6 0.6726 C -0.19306 0.6726 -0.34983 0.52162 -0.34983 0.33596 C -0.34983 0.15052 -0.19306 -2.60116E-6 1.38889E-6 -2.60116E-6 Z " pathEditMode="relative" rAng="0" ptsTypes="fffff">
                                      <p:cBhvr>
                                        <p:cTn id="8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:\2021-2022 старшая комбинир группа\открытое занятие Зиазетдинова ноябрь 2021\открытое занятие от 15.11.21\полезные вредные привычки\вредные привычки\scale_1200.jpg"/>
          <p:cNvPicPr>
            <a:picLocks noChangeAspect="1" noChangeArrowheads="1"/>
          </p:cNvPicPr>
          <p:nvPr/>
        </p:nvPicPr>
        <p:blipFill>
          <a:blip r:embed="rId2" cstate="print"/>
          <a:srcRect l="25882" r="3529"/>
          <a:stretch>
            <a:fillRect/>
          </a:stretch>
        </p:blipFill>
        <p:spPr bwMode="auto">
          <a:xfrm>
            <a:off x="642910" y="428604"/>
            <a:ext cx="2269219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Пользователь\Desktop\d2ab949bf034205c150edcd6cbda70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000372"/>
            <a:ext cx="2151528" cy="2203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Пользователь\Desktop\pomoshh-esli-rebenok-podavilsya.png"/>
          <p:cNvPicPr>
            <a:picLocks noChangeAspect="1" noChangeArrowheads="1"/>
          </p:cNvPicPr>
          <p:nvPr/>
        </p:nvPicPr>
        <p:blipFill>
          <a:blip r:embed="rId4" cstate="print"/>
          <a:srcRect l="6452" r="6450"/>
          <a:stretch>
            <a:fillRect/>
          </a:stretch>
        </p:blipFill>
        <p:spPr bwMode="auto">
          <a:xfrm>
            <a:off x="2786050" y="1500174"/>
            <a:ext cx="2286016" cy="1749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Пользователь\Desktop\kak-vklyuchit-detskiy-3FA25.jpg"/>
          <p:cNvPicPr>
            <a:picLocks noChangeAspect="1" noChangeArrowheads="1"/>
          </p:cNvPicPr>
          <p:nvPr/>
        </p:nvPicPr>
        <p:blipFill>
          <a:blip r:embed="rId5" cstate="print"/>
          <a:srcRect l="19894"/>
          <a:stretch>
            <a:fillRect/>
          </a:stretch>
        </p:blipFill>
        <p:spPr bwMode="auto">
          <a:xfrm>
            <a:off x="3500430" y="4286256"/>
            <a:ext cx="2428892" cy="2022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Users\Пользователь\Desktop\c1629ff2d8bc01fceb75f4e50898ee21.jpeg"/>
          <p:cNvPicPr>
            <a:picLocks noChangeAspect="1" noChangeArrowheads="1"/>
          </p:cNvPicPr>
          <p:nvPr/>
        </p:nvPicPr>
        <p:blipFill>
          <a:blip r:embed="rId6" cstate="print"/>
          <a:srcRect l="35556"/>
          <a:stretch>
            <a:fillRect/>
          </a:stretch>
        </p:blipFill>
        <p:spPr bwMode="auto">
          <a:xfrm>
            <a:off x="5929322" y="428604"/>
            <a:ext cx="2017936" cy="2080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Пользователь\Desktop\14268718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2928934"/>
            <a:ext cx="2500330" cy="1943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vfvf-b-3xktnr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00108"/>
            <a:ext cx="5929314" cy="333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70369eaaa12d8cf741854d6e5013ed34.png"/>
          <p:cNvPicPr>
            <a:picLocks noChangeAspect="1" noChangeArrowheads="1"/>
          </p:cNvPicPr>
          <p:nvPr/>
        </p:nvPicPr>
        <p:blipFill>
          <a:blip r:embed="rId2" cstate="print"/>
          <a:srcRect t="17773"/>
          <a:stretch>
            <a:fillRect/>
          </a:stretch>
        </p:blipFill>
        <p:spPr bwMode="auto">
          <a:xfrm>
            <a:off x="285720" y="4857760"/>
            <a:ext cx="1836027" cy="1509706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maxresdefaul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27465" t="7512" r="23943" b="9858"/>
          <a:stretch>
            <a:fillRect/>
          </a:stretch>
        </p:blipFill>
        <p:spPr bwMode="auto">
          <a:xfrm rot="901524">
            <a:off x="1785918" y="4572008"/>
            <a:ext cx="672167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4.04255E-6 C 0.06459 -0.19635 0.129 -0.39223 0.22362 -0.44751 C 0.31806 -0.50301 0.46615 -0.29718 0.56702 -0.33349 C 0.66754 -0.36957 0.7474 -0.51712 0.82726 -0.6642 " pathEditMode="relative" rAng="0" ptsTypes="aaaA">
                                      <p:cBhvr>
                                        <p:cTn id="1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-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Users\Пользователь\Desktop\что вредно или полезно для здоровья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1571636" cy="2181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Пользователь\Desktop\depositphotos_66153284-stock-illustration-boy-in-the-bathroom.jpg"/>
          <p:cNvPicPr>
            <a:picLocks noChangeAspect="1" noChangeArrowheads="1"/>
          </p:cNvPicPr>
          <p:nvPr/>
        </p:nvPicPr>
        <p:blipFill>
          <a:blip r:embed="rId3" cstate="print"/>
          <a:srcRect t="2423" b="15185"/>
          <a:stretch>
            <a:fillRect/>
          </a:stretch>
        </p:blipFill>
        <p:spPr bwMode="auto">
          <a:xfrm>
            <a:off x="6643702" y="4071942"/>
            <a:ext cx="2143140" cy="2119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Пользователь\Desktop\depositphotos_252966288-stock-illustration-family-cleaning-house-father-moth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714620"/>
            <a:ext cx="2571768" cy="1779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C:\Users\Пользователь\Desktop\27170557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929454" y="571480"/>
            <a:ext cx="1643074" cy="2403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Пользователь\Desktop\1613119306_533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714884"/>
            <a:ext cx="2153346" cy="165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Пользователь\Desktop\26010138_54200-650x0.jpg"/>
          <p:cNvPicPr>
            <a:picLocks noChangeAspect="1" noChangeArrowheads="1"/>
          </p:cNvPicPr>
          <p:nvPr/>
        </p:nvPicPr>
        <p:blipFill>
          <a:blip r:embed="rId7" cstate="print"/>
          <a:srcRect b="5605"/>
          <a:stretch>
            <a:fillRect/>
          </a:stretch>
        </p:blipFill>
        <p:spPr bwMode="auto">
          <a:xfrm>
            <a:off x="4643438" y="928670"/>
            <a:ext cx="192882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5" descr="C:\Users\Пользователь\Desktop\ubiraet-igrushki-1-e15555933774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429000"/>
            <a:ext cx="2071702" cy="2448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Пользователь\Desktop\post-182234-1282945401_thumb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22" y="214290"/>
            <a:ext cx="214314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Пользователь\Desktop\think_c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98" t="4664" r="14157" b="11382"/>
          <a:stretch>
            <a:fillRect/>
          </a:stretch>
        </p:blipFill>
        <p:spPr bwMode="auto">
          <a:xfrm>
            <a:off x="1000100" y="428604"/>
            <a:ext cx="1785950" cy="3786214"/>
          </a:xfrm>
          <a:prstGeom prst="rect">
            <a:avLst/>
          </a:prstGeom>
          <a:noFill/>
        </p:spPr>
      </p:pic>
      <p:pic>
        <p:nvPicPr>
          <p:cNvPr id="10" name="Picture 6" descr="C:\Users\Пользователь\Desktop\think_c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444" t="12590" r="40895" b="10072"/>
          <a:stretch>
            <a:fillRect/>
          </a:stretch>
        </p:blipFill>
        <p:spPr bwMode="auto">
          <a:xfrm>
            <a:off x="428596" y="214290"/>
            <a:ext cx="2500330" cy="4016334"/>
          </a:xfrm>
          <a:prstGeom prst="rect">
            <a:avLst/>
          </a:prstGeom>
          <a:noFill/>
        </p:spPr>
      </p:pic>
      <p:pic>
        <p:nvPicPr>
          <p:cNvPr id="8" name="Picture 2" descr="C:\Users\Пользователь\Desktop\Полезные_Вредные_продукты-w4751.png"/>
          <p:cNvPicPr>
            <a:picLocks noChangeAspect="1" noChangeArrowheads="1"/>
          </p:cNvPicPr>
          <p:nvPr/>
        </p:nvPicPr>
        <p:blipFill>
          <a:blip r:embed="rId3" cstate="print"/>
          <a:srcRect l="54410" t="25806" r="3052" b="3226"/>
          <a:stretch>
            <a:fillRect/>
          </a:stretch>
        </p:blipFill>
        <p:spPr bwMode="auto">
          <a:xfrm>
            <a:off x="3643306" y="857232"/>
            <a:ext cx="5013649" cy="5130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DOM_0_8_1_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66"/>
            <a:ext cx="6000792" cy="49068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5429264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Продукты, которые заряжают энергией (силой, активностью, подвижностью) </a:t>
            </a:r>
          </a:p>
          <a:p>
            <a:pPr algn="ctr"/>
            <a:r>
              <a:rPr lang="ru-RU" dirty="0" smtClean="0"/>
              <a:t>(гречка, геркулес, мёд, изюм, масло)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Пользователь\Desktop\DOM_0_8_1_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71480"/>
            <a:ext cx="7142538" cy="42148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5357826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Продукты, которые помогают расти мышцам (рыба, мясо, яйца, орехи, творог)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DOM_0_8_1_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642918"/>
            <a:ext cx="6486668" cy="45001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5301208"/>
            <a:ext cx="8177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Овощи и фрукты, содержащие много полезных для нашего организма веществ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slajd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00042"/>
            <a:ext cx="6572296" cy="4929222"/>
          </a:xfrm>
          <a:prstGeom prst="rect">
            <a:avLst/>
          </a:prstGeom>
          <a:noFill/>
        </p:spPr>
      </p:pic>
      <p:pic>
        <p:nvPicPr>
          <p:cNvPr id="3" name="Picture 4" descr="C:\Users\Пользователь\Desktop\DOM_0_8_1_29.jpg"/>
          <p:cNvPicPr>
            <a:picLocks noChangeAspect="1" noChangeArrowheads="1"/>
          </p:cNvPicPr>
          <p:nvPr/>
        </p:nvPicPr>
        <p:blipFill>
          <a:blip r:embed="rId3" cstate="print"/>
          <a:srcRect l="3076" t="66462" r="64616" b="1537"/>
          <a:stretch>
            <a:fillRect/>
          </a:stretch>
        </p:blipFill>
        <p:spPr bwMode="auto">
          <a:xfrm>
            <a:off x="5357818" y="571480"/>
            <a:ext cx="2571768" cy="1664412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Apricot_and_cross_secti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86" t="12343" r="7667" b="6067"/>
          <a:stretch>
            <a:fillRect/>
          </a:stretch>
        </p:blipFill>
        <p:spPr bwMode="auto">
          <a:xfrm>
            <a:off x="428596" y="4596793"/>
            <a:ext cx="2242055" cy="1189661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dynya-sushenaya-02-1000x10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143"/>
          <a:stretch>
            <a:fillRect/>
          </a:stretch>
        </p:blipFill>
        <p:spPr bwMode="auto">
          <a:xfrm>
            <a:off x="6357950" y="4429132"/>
            <a:ext cx="2428892" cy="2255407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persiki-frukty-belyj-f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19" t="5847" r="9528" b="592"/>
          <a:stretch>
            <a:fillRect/>
          </a:stretch>
        </p:blipFill>
        <p:spPr bwMode="auto">
          <a:xfrm>
            <a:off x="2285984" y="5286388"/>
            <a:ext cx="1714512" cy="11430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6286520"/>
            <a:ext cx="4786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витамин А называют </a:t>
            </a:r>
            <a:r>
              <a:rPr lang="ru-RU" b="1" i="1" dirty="0" smtClean="0"/>
              <a:t>«</a:t>
            </a:r>
            <a:r>
              <a:rPr lang="ru-RU" i="1" dirty="0" smtClean="0"/>
              <a:t>витамином роста</a:t>
            </a:r>
            <a:r>
              <a:rPr lang="ru-RU" b="1" i="1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vitaminy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286644" cy="5464983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Assorted_brea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5E3"/>
              </a:clrFrom>
              <a:clrTo>
                <a:srgbClr val="FDF5E3">
                  <a:alpha val="0"/>
                </a:srgbClr>
              </a:clrTo>
            </a:clrChange>
          </a:blip>
          <a:srcRect b="6283"/>
          <a:stretch>
            <a:fillRect/>
          </a:stretch>
        </p:blipFill>
        <p:spPr bwMode="auto">
          <a:xfrm>
            <a:off x="5000628" y="3929066"/>
            <a:ext cx="2818190" cy="2332847"/>
          </a:xfrm>
          <a:prstGeom prst="rect">
            <a:avLst/>
          </a:prstGeom>
          <a:noFill/>
        </p:spPr>
      </p:pic>
      <p:pic>
        <p:nvPicPr>
          <p:cNvPr id="4" name="Picture 4" descr="C:\Users\Пользователь\Desktop\DOM_0_8_1_2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026" t="41847" r="28012" b="16306"/>
          <a:stretch>
            <a:fillRect/>
          </a:stretch>
        </p:blipFill>
        <p:spPr bwMode="auto">
          <a:xfrm rot="1795217">
            <a:off x="546387" y="2047126"/>
            <a:ext cx="2436420" cy="1982648"/>
          </a:xfrm>
          <a:prstGeom prst="rect">
            <a:avLst/>
          </a:prstGeom>
          <a:noFill/>
        </p:spPr>
      </p:pic>
      <p:pic>
        <p:nvPicPr>
          <p:cNvPr id="5" name="Picture 4" descr="C:\Users\Пользователь\Desktop\DOM_0_8_1_2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386" t="44308" r="6153" b="1537"/>
          <a:stretch>
            <a:fillRect/>
          </a:stretch>
        </p:blipFill>
        <p:spPr bwMode="auto">
          <a:xfrm>
            <a:off x="7429520" y="3786190"/>
            <a:ext cx="1480647" cy="2714620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Desktop\pasta-clip-art-37.png"/>
          <p:cNvPicPr>
            <a:picLocks noChangeAspect="1" noChangeArrowheads="1"/>
          </p:cNvPicPr>
          <p:nvPr/>
        </p:nvPicPr>
        <p:blipFill>
          <a:blip r:embed="rId5" cstate="print"/>
          <a:srcRect l="11938" t="6429" r="14444" b="5713"/>
          <a:stretch>
            <a:fillRect/>
          </a:stretch>
        </p:blipFill>
        <p:spPr bwMode="auto">
          <a:xfrm>
            <a:off x="3286116" y="4834567"/>
            <a:ext cx="1826025" cy="202343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215082"/>
            <a:ext cx="3875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помогает сердцу хорошо работать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slajd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28604"/>
            <a:ext cx="7429520" cy="5572140"/>
          </a:xfrm>
          <a:prstGeom prst="rect">
            <a:avLst/>
          </a:prstGeom>
          <a:noFill/>
        </p:spPr>
      </p:pic>
      <p:pic>
        <p:nvPicPr>
          <p:cNvPr id="3" name="Picture 3" descr="C:\Users\Пользователь\Desktop\DOM_0_8_1_3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646" t="46665" r="931" b="6098"/>
          <a:stretch>
            <a:fillRect/>
          </a:stretch>
        </p:blipFill>
        <p:spPr bwMode="auto">
          <a:xfrm>
            <a:off x="5929258" y="2143116"/>
            <a:ext cx="3214742" cy="2430658"/>
          </a:xfrm>
          <a:prstGeom prst="rect">
            <a:avLst/>
          </a:prstGeom>
          <a:noFill/>
        </p:spPr>
      </p:pic>
      <p:pic>
        <p:nvPicPr>
          <p:cNvPr id="4" name="Picture 3" descr="C:\Users\Пользователь\Desktop\DOM_0_8_1_3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26" t="54957" r="40406" b="10880"/>
          <a:stretch>
            <a:fillRect/>
          </a:stretch>
        </p:blipFill>
        <p:spPr bwMode="auto">
          <a:xfrm>
            <a:off x="5572132" y="4000504"/>
            <a:ext cx="2956912" cy="2268156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oblepiha-e154825608338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17531">
            <a:off x="462762" y="2978246"/>
            <a:ext cx="3822695" cy="27267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3108" y="6215082"/>
            <a:ext cx="541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укрепляет наш организм, защищает от простуды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2" cstate="print"/>
          <a:srcRect l="48750" t="7759"/>
          <a:stretch>
            <a:fillRect/>
          </a:stretch>
        </p:blipFill>
        <p:spPr bwMode="auto">
          <a:xfrm>
            <a:off x="4572000" y="714356"/>
            <a:ext cx="4355853" cy="5095889"/>
          </a:xfrm>
          <a:prstGeom prst="rect">
            <a:avLst/>
          </a:prstGeom>
          <a:noFill/>
        </p:spPr>
      </p:pic>
      <p:pic>
        <p:nvPicPr>
          <p:cNvPr id="4098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2" cstate="print"/>
          <a:srcRect t="7759" r="51250"/>
          <a:stretch>
            <a:fillRect/>
          </a:stretch>
        </p:blipFill>
        <p:spPr bwMode="auto">
          <a:xfrm>
            <a:off x="214282" y="714356"/>
            <a:ext cx="4143404" cy="5095889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baned-ptc.gif"/>
          <p:cNvPicPr>
            <a:picLocks noChangeAspect="1" noChangeArrowheads="1"/>
          </p:cNvPicPr>
          <p:nvPr/>
        </p:nvPicPr>
        <p:blipFill>
          <a:blip r:embed="rId3" cstate="print"/>
          <a:srcRect l="32609" t="9877" r="16900" b="14815"/>
          <a:stretch>
            <a:fillRect/>
          </a:stretch>
        </p:blipFill>
        <p:spPr bwMode="auto">
          <a:xfrm>
            <a:off x="5143504" y="1214422"/>
            <a:ext cx="342902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2269</TotalTime>
  <Words>56</Words>
  <Application>Microsoft Office PowerPoint</Application>
  <PresentationFormat>Экран (4:3)</PresentationFormat>
  <Paragraphs>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158</cp:revision>
  <dcterms:created xsi:type="dcterms:W3CDTF">2021-10-03T04:49:44Z</dcterms:created>
  <dcterms:modified xsi:type="dcterms:W3CDTF">2021-11-21T12:33:02Z</dcterms:modified>
</cp:coreProperties>
</file>