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13684449_31-p-fon-dlya-prezentatsii-ogorod-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2743219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Дневник наблюдений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за ростом растений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«Огород на окне»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3857628"/>
            <a:ext cx="7643866" cy="1752600"/>
          </a:xfrm>
        </p:spPr>
        <p:txBody>
          <a:bodyPr>
            <a:normAutofit fontScale="40000" lnSpcReduction="20000"/>
          </a:bodyPr>
          <a:lstStyle/>
          <a:p>
            <a:r>
              <a:rPr lang="ru-RU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группы компенсирующей направленности </a:t>
            </a:r>
          </a:p>
          <a:p>
            <a:r>
              <a:rPr lang="ru-RU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детей от 5 до 6 лет</a:t>
            </a:r>
          </a:p>
          <a:p>
            <a:pPr algn="r"/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Воспитатели:</a:t>
            </a:r>
          </a:p>
          <a:p>
            <a:pPr algn="r"/>
            <a:r>
              <a:rPr lang="ru-RU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Быстрановская</a:t>
            </a:r>
            <a:r>
              <a:rPr lang="ru-RU" sz="4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В.М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Герасимова Ю.С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user\Desktop\bee7c804401bceaa0441461af15a6861_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Наблюдение за ростом укропа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357430"/>
          <a:ext cx="8229599" cy="204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170" name="Picture 2" descr="C:\Users\user\Desktop\1653692115_17-kartinkof-club-p-veselie-kartinki-ukrop-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1071546"/>
            <a:ext cx="1214446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 descr="C:\Users\user\Desktop\17105146988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4643446"/>
            <a:ext cx="7000924" cy="1666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user\Desktop\1614697302_122-p-fon-s-ramkoi-iz-tsvetov-2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Наблюдение за ростом бархатцев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357430"/>
          <a:ext cx="8229599" cy="204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194" name="Picture 2" descr="C:\Users\user\Desktop\бархатцы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1071546"/>
            <a:ext cx="1690678" cy="1197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6" name="Picture 2" descr="C:\Users\user\Desktop\1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4714884"/>
            <a:ext cx="1431245" cy="14287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 descr="C:\Users\user\Desktop\2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4857760"/>
            <a:ext cx="1214446" cy="12144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C:\Users\user\Desktop\3_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8992" y="4929198"/>
            <a:ext cx="1144995" cy="11430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9" name="Picture 5" descr="C:\Users\user\Desktop\b2acf6b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00760" y="4929198"/>
            <a:ext cx="845013" cy="1053910"/>
          </a:xfrm>
          <a:prstGeom prst="rect">
            <a:avLst/>
          </a:prstGeom>
          <a:noFill/>
        </p:spPr>
      </p:pic>
      <p:pic>
        <p:nvPicPr>
          <p:cNvPr id="11270" name="Picture 6" descr="C:\Users\user\Desktop\rassada_barkhattsy_otklonennye_tagetes_gorshok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29454" y="4572008"/>
            <a:ext cx="1595432" cy="15954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1" name="Picture 7" descr="C:\Users\user\Desktop\5_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14876" y="5000636"/>
            <a:ext cx="1057276" cy="10572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user\Desktop\1614697302_122-p-fon-s-ramkoi-iz-tsvetov-2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Наблюдение за ростом астры 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357430"/>
          <a:ext cx="8229599" cy="204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218" name="Picture 2" descr="C:\Users\user\Desktop\4039ffdbeb304adf49ebfe2701fc2c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1142984"/>
            <a:ext cx="1643074" cy="1091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 descr="C:\Users\user\Desktop\17104786276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4500570"/>
            <a:ext cx="7500990" cy="1428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user\Desktop\bee7c804401bceaa0441461af15a6861_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Наблюдение за ростом лука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2500306"/>
          <a:ext cx="8229599" cy="1767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b="1" i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2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32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32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32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32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32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 descr="C:\Users\user\Desktop\1653656944_12-kartinkof-club-p-kartinki-luk-veselii-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1142984"/>
            <a:ext cx="1357322" cy="135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C:\Users\user\Desktop\171047862759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357694"/>
            <a:ext cx="7643866" cy="1857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user\Desktop\bee7c804401bceaa0441461af15a6861_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Наблюдение за ростом помидоров</a:t>
            </a:r>
            <a:endParaRPr lang="ru-RU" sz="4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357430"/>
          <a:ext cx="8229599" cy="1767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8" name="Picture 2" descr="C:\Users\user\Desktop\133000-pomidor-dlya-detey-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1" y="1071546"/>
            <a:ext cx="1642289" cy="1181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user\Desktop\171047862761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286256"/>
            <a:ext cx="7500990" cy="1928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user\Desktop\bee7c804401bceaa0441461af15a6861_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Наблюдение за ростом редиса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57158" y="2357430"/>
          <a:ext cx="8229599" cy="204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 descr="C:\Users\user\Desktop\1681300601_pictures-pibig-info-p-rediska-risunok-instagram-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1071546"/>
            <a:ext cx="1643074" cy="10953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C:\Users\user\Desktop\171047862759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500570"/>
            <a:ext cx="7643866" cy="17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user\Desktop\bee7c804401bceaa0441461af15a6861_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Наблюдение за ростом огурца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714620"/>
          <a:ext cx="8229599" cy="1767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C:\Users\user\Desktop\1653668976_15-kartinkof-club-p-ogurets-veselii-kartinka-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1071546"/>
            <a:ext cx="1571636" cy="1571636"/>
          </a:xfrm>
          <a:prstGeom prst="rect">
            <a:avLst/>
          </a:prstGeom>
          <a:noFill/>
        </p:spPr>
      </p:pic>
      <p:pic>
        <p:nvPicPr>
          <p:cNvPr id="3074" name="Picture 2" descr="C:\Users\user\Desktop\171047862758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4643446"/>
            <a:ext cx="7572428" cy="1543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Users\user\Desktop\bee7c804401bceaa0441461af15a6861_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Наблюдение за ростом свёклы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357158" y="2285992"/>
          <a:ext cx="8229599" cy="204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 descr="C:\Users\user\Desktop\1677646649_bogatyr-club-p-veselie-ovoshchi-foni-krasivo-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1142984"/>
            <a:ext cx="1143008" cy="1151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user\Desktop\1710478627582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4429132"/>
            <a:ext cx="7929618" cy="17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user\Desktop\bee7c804401bceaa0441461af15a6861_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Наблюдение за ростом моркови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2357430"/>
          <a:ext cx="8229599" cy="204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8" name="Picture 2" descr="C:\Users\user\Desktop\31d04b6ae5d8874fa620417c4324e8c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1142984"/>
            <a:ext cx="1214447" cy="1214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C:\Users\user\Desktop\171047862759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4500570"/>
            <a:ext cx="7500990" cy="1714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user\Desktop\bee7c804401bceaa0441461af15a6861_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Наблюдение за ростом гороха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2428868"/>
          <a:ext cx="8229599" cy="1767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2" name="Picture 2" descr="C:\Users\user\Desktop\1696479929_3-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215206" y="1071546"/>
            <a:ext cx="1285884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C:\Users\user\Desktop\17104786276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357694"/>
            <a:ext cx="7572428" cy="17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user\Desktop\bee7c804401bceaa0441461af15a6861_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Наблюдение за ростом петрушки</a:t>
            </a:r>
            <a:endParaRPr lang="ru-RU" sz="4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357430"/>
          <a:ext cx="8229599" cy="1767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6" name="Picture 2" descr="C:\Users\user\Desktop\1678690268_3-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1214422"/>
            <a:ext cx="1192577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2" name="Picture 2" descr="C:\Users\user\Desktop\17105146988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4214818"/>
            <a:ext cx="7358114" cy="19628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141</Words>
  <PresentationFormat>Экран (4:3)</PresentationFormat>
  <Paragraphs>123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Дневник наблюдений  за ростом растений «Огород на окне»</vt:lpstr>
      <vt:lpstr>Наблюдение за ростом лука</vt:lpstr>
      <vt:lpstr>Наблюдение за ростом помидоров</vt:lpstr>
      <vt:lpstr>Наблюдение за ростом редиса</vt:lpstr>
      <vt:lpstr>Наблюдение за ростом огурца</vt:lpstr>
      <vt:lpstr>Наблюдение за ростом свёклы</vt:lpstr>
      <vt:lpstr>Наблюдение за ростом моркови</vt:lpstr>
      <vt:lpstr>Наблюдение за ростом гороха</vt:lpstr>
      <vt:lpstr>Наблюдение за ростом петрушки</vt:lpstr>
      <vt:lpstr>Наблюдение за ростом укропа</vt:lpstr>
      <vt:lpstr>Наблюдение за ростом бархатцев</vt:lpstr>
      <vt:lpstr>Наблюдение за ростом астры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Дневник наблюдений  за ростом растений «Огород на окне»</dc:title>
  <dc:creator>user</dc:creator>
  <cp:lastModifiedBy>user</cp:lastModifiedBy>
  <cp:revision>14</cp:revision>
  <dcterms:created xsi:type="dcterms:W3CDTF">2024-03-14T16:09:57Z</dcterms:created>
  <dcterms:modified xsi:type="dcterms:W3CDTF">2024-03-16T10:43:21Z</dcterms:modified>
</cp:coreProperties>
</file>