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88" r:id="rId7"/>
    <p:sldId id="287" r:id="rId8"/>
    <p:sldId id="270" r:id="rId9"/>
    <p:sldId id="289" r:id="rId10"/>
    <p:sldId id="28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ru.wikipedia.org/wiki/%D0%A1%D0%BC%D0%BE%D0%BB%D0%B5%D0%BD%D1%81%D0%B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628800"/>
            <a:ext cx="4216552" cy="266429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>
                    <a:lumMod val="95000"/>
                  </a:schemeClr>
                </a:solidFill>
              </a:rPr>
              <a:t>ВЫБОРЫ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ПРЕЗИДЕНТА 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РОССИИ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4429132"/>
            <a:ext cx="7854696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Выполнила:</a:t>
            </a:r>
          </a:p>
          <a:p>
            <a:r>
              <a:rPr lang="ru-RU" dirty="0" err="1"/>
              <a:t>Баранюк</a:t>
            </a:r>
            <a:r>
              <a:rPr lang="ru-RU" dirty="0"/>
              <a:t> Л. Ю.</a:t>
            </a:r>
          </a:p>
          <a:p>
            <a:endParaRPr lang="ru-RU" dirty="0"/>
          </a:p>
          <a:p>
            <a:pPr algn="ctr"/>
            <a:r>
              <a:rPr lang="ru-RU" dirty="0"/>
              <a:t>2024 год.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214290"/>
            <a:ext cx="7858180" cy="67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STIX SMART MathJax Main" panose="00000500000000000000" pitchFamily="50" charset="0"/>
                <a:ea typeface="STIX SMART MathJax Main" panose="00000500000000000000" pitchFamily="50" charset="0"/>
                <a:cs typeface="Times New Roman" panose="02020603050405020304" pitchFamily="18" charset="0"/>
              </a:rPr>
              <a:t>КОУ «ИЗЛУЧИНСКАЯ ШКОЛА-ИНТЕРНАТ ДЛЯ ОБУЧАЮЩИХСЯ С ОВЗ»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0F5F3D-DEE7-0B02-2D5C-7164D8111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31758"/>
            <a:ext cx="2705524" cy="18107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НОВОСТИ - Выборы-2024. Уже привычный трёхдневный формат">
            <a:extLst>
              <a:ext uri="{FF2B5EF4-FFF2-40B4-BE49-F238E27FC236}">
                <a16:creationId xmlns:a16="http://schemas.microsoft.com/office/drawing/2014/main" id="{50F73F57-9643-9533-9511-DCD80CC4C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НОВОСТИ - Выборы-2024. Уже привычный трёхдневный формат">
            <a:extLst>
              <a:ext uri="{FF2B5EF4-FFF2-40B4-BE49-F238E27FC236}">
                <a16:creationId xmlns:a16="http://schemas.microsoft.com/office/drawing/2014/main" id="{D551BFDA-AD12-84BE-100B-1B8A72C5A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84" y="1628800"/>
            <a:ext cx="774844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88640"/>
            <a:ext cx="7929618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Кандидаты на пост президента:</a:t>
            </a:r>
          </a:p>
        </p:txBody>
      </p:sp>
      <p:pic>
        <p:nvPicPr>
          <p:cNvPr id="13" name="Picture 4" descr="ЦИК определила кандидатов в президенты, чьи фамилии будут в избирательных  бюллетенях. Новости. Первый канал">
            <a:extLst>
              <a:ext uri="{FF2B5EF4-FFF2-40B4-BE49-F238E27FC236}">
                <a16:creationId xmlns:a16="http://schemas.microsoft.com/office/drawing/2014/main" id="{85C77B8B-2FF7-3063-DC06-9E1EA4CF8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188704"/>
            <a:ext cx="7744944" cy="519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6866"/>
          </a:xfrm>
        </p:spPr>
        <p:txBody>
          <a:bodyPr>
            <a:noAutofit/>
          </a:bodyPr>
          <a:lstStyle/>
          <a:p>
            <a:pPr algn="ctr"/>
            <a:r>
              <a:rPr lang="ru-RU" sz="24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Путин: биография, фото, программа кандидата в президенты – 2024</a:t>
            </a:r>
            <a:br>
              <a:rPr lang="ru-RU" sz="24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4258816" cy="4531766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ru-RU" sz="25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Действующий глава государства Владимир Путин 18 декабря первым подал документы для участия в выборах, ЦИК подтвердила прием.</a:t>
            </a:r>
          </a:p>
          <a:p>
            <a:pPr algn="l"/>
            <a:r>
              <a:rPr lang="ru-RU" sz="2500" b="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Владимирович Путин родился 7 октября 1952 года в Ленинграде (с сентября 1991 года — Санкт-Петербург). </a:t>
            </a:r>
            <a:r>
              <a:rPr lang="ru-RU" sz="25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Действующий президент является выпускником юридического факультета Ленинградского государственного университета (ЛГУ) им. А. А. Жданова 1975 года. Позже Владимир Путин прошел курсы переподготовки оперативного состава Комитета государственной безопасности в Ленинграде и Москве при Высшей школе КГБ СССР им. Ф. Э. Дзержинского. В 1985 году окончил Краснознаменный институт КГБ СССР им. Ю. В. Андропова.</a:t>
            </a:r>
          </a:p>
          <a:p>
            <a:pPr algn="l"/>
            <a:r>
              <a:rPr lang="ru-RU" sz="25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1997 году защитил диссертацию в Санкт-Петербургском горном институте, работа была посвящена теме стратегического планирования воспроизводства минерально-сырьевой базы региона. 31 декабря 1999 года президент Борис Ельцин в новогоднем обращении к россиянам объявил о своей отставке и передал бразды правления преемнику, Владимиру Путину. 25 марта 2000 года состоялись выборы президента, в которых Владимир Путин одержал победу.</a:t>
            </a:r>
          </a:p>
          <a:p>
            <a:pPr algn="l"/>
            <a:r>
              <a:rPr lang="ru-RU" sz="2500" b="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Путин избирался на пост президента четыре раза. В 2000 году он набрал 51,95% голосов, в 2004 году — 71,31%, в 2012 году — 63,6%, и в 2018 году — 76,69%.</a:t>
            </a:r>
            <a:r>
              <a:rPr lang="ru-RU" sz="25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500" b="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Одобренные поправки в Конституцию в 2020 году позволили действующему президенту баллотироваться на пост главы государства снова.</a:t>
            </a:r>
            <a:endParaRPr lang="ru-RU" sz="2500" b="0" i="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Кандидаты в президенты России 2024: биография, фото, программа и рейтинг —  21.02.2024 — Статьи на РЕН ТВ">
            <a:extLst>
              <a:ext uri="{FF2B5EF4-FFF2-40B4-BE49-F238E27FC236}">
                <a16:creationId xmlns:a16="http://schemas.microsoft.com/office/drawing/2014/main" id="{ADCEFCDA-5DBB-A038-81AC-9A355C125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00996"/>
            <a:ext cx="4427984" cy="299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"/>
            <a:ext cx="8363272" cy="2060849"/>
          </a:xfrm>
        </p:spPr>
        <p:txBody>
          <a:bodyPr>
            <a:noAutofit/>
          </a:bodyPr>
          <a:lstStyle/>
          <a:p>
            <a:pPr algn="ctr"/>
            <a:br>
              <a:rPr lang="ru-RU" sz="900" b="1" i="0" dirty="0">
                <a:solidFill>
                  <a:srgbClr val="000000"/>
                </a:solidFill>
                <a:effectLst/>
                <a:latin typeface="Fira Sans" panose="020B0503050000020004" pitchFamily="34" charset="0"/>
              </a:rPr>
            </a:br>
            <a:r>
              <a:rPr lang="ru-RU" sz="2400" b="1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Владислав </a:t>
            </a:r>
            <a:r>
              <a:rPr lang="ru-RU" sz="2400" b="1" i="0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Даванков</a:t>
            </a:r>
            <a:br>
              <a:rPr lang="ru-RU" sz="900" b="1" i="0" dirty="0">
                <a:solidFill>
                  <a:srgbClr val="000000"/>
                </a:solidFill>
                <a:effectLst/>
                <a:latin typeface="Fira Sans" panose="020B0503050000020004" pitchFamily="34" charset="0"/>
              </a:rPr>
            </a:br>
            <a:r>
              <a:rPr lang="ru-RU" sz="2400" b="1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биография, фото, программа кандидата в президенты – 2024</a:t>
            </a:r>
            <a:br>
              <a:rPr lang="ru-RU" sz="800" b="1" i="0" dirty="0">
                <a:solidFill>
                  <a:srgbClr val="000000"/>
                </a:solidFill>
                <a:effectLst/>
                <a:latin typeface="Fira Sans" panose="020B0503050000020004" pitchFamily="34" charset="0"/>
              </a:rPr>
            </a:br>
            <a:br>
              <a:rPr lang="ru-RU" sz="900" b="1" i="0" dirty="0">
                <a:solidFill>
                  <a:srgbClr val="000000"/>
                </a:solidFill>
                <a:effectLst/>
                <a:latin typeface="Fira Sans" panose="020B0503050000020004" pitchFamily="34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41148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/>
              <a:t>   </a:t>
            </a:r>
            <a:r>
              <a:rPr lang="ru-RU" sz="14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25 февраля 1984 года в </a:t>
            </a:r>
            <a:r>
              <a:rPr lang="ru-RU" sz="1400" b="0" i="0" u="sng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Смоленске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500" b="0" i="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Даванкову</a:t>
            </a:r>
            <a:r>
              <a:rPr lang="ru-RU" sz="1500" b="0" i="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39 лет, он является первым кандидатом в президенты в истории партии «Новые люди». В сентябре он представлял партию в выборах мэра Москвы, заняв четвертое место, набрав 5,35% голосов избирателей.</a:t>
            </a:r>
          </a:p>
          <a:p>
            <a:r>
              <a:rPr lang="ru-RU" sz="1500" b="0" i="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работы в ГД он предложил к рассмотрению десятки законопроектов. В числе громким инициатив — отмена школьного домашнего задания, продление майских праздников, создание бесплатных парковок для беременных.</a:t>
            </a:r>
            <a:endParaRPr lang="ru-RU" sz="15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Выборы президента России в 2024 году: дата, кандидаты: Политика: Россия:  Lenta.ru">
            <a:extLst>
              <a:ext uri="{FF2B5EF4-FFF2-40B4-BE49-F238E27FC236}">
                <a16:creationId xmlns:a16="http://schemas.microsoft.com/office/drawing/2014/main" id="{8B623C6A-4183-CF24-3115-C417BF41A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60848"/>
            <a:ext cx="4032448" cy="396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8B7A14-295F-0DE2-14A4-C9569B42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402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Слуцкий: биография, фото, программа кандидата в президенты – 2024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Fira Sans" panose="020B05030500000200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304CE5-23AB-D89E-90E7-2448E19EE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35480"/>
            <a:ext cx="3322712" cy="4389120"/>
          </a:xfrm>
        </p:spPr>
        <p:txBody>
          <a:bodyPr>
            <a:normAutofit fontScale="55000" lnSpcReduction="20000"/>
          </a:bodyPr>
          <a:lstStyle/>
          <a:p>
            <a:r>
              <a:rPr lang="ru-RU" b="0" i="0" u="none" strike="noStrik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Леонид Эдуардович Слуцкий родился 4 января 1968 года в Москве. В 1996 году окончил Московский экономико-статистический институт (МЭСИ) по специальности «менеджмент». </a:t>
            </a:r>
            <a:r>
              <a:rPr lang="ru-RU" b="0" i="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Леонид Слуцкий является доктором экономических наук. Защита диссертации произошла в 1998 году в Московском государственном университете экономики, статистики и информатики. В работе он исследовал тему «Методология статистического изучения социально-демографической структуры потребителей». </a:t>
            </a:r>
            <a:r>
              <a:rPr lang="ru-RU" b="0" i="0" u="none" strike="noStrike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2001 году в МЭСИ Леонид Слуцкий получил докторскую степень, а его исследование было направлено на развитие малого предпринимательства в современной экономике РФ. </a:t>
            </a:r>
            <a:r>
              <a:rPr lang="ru-RU" b="0" i="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Политически активную жизнь начинает вести в 2003 году, став депутатом Госдумы IV созыва.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Кандидаты в президенты 2024: список и фото">
            <a:extLst>
              <a:ext uri="{FF2B5EF4-FFF2-40B4-BE49-F238E27FC236}">
                <a16:creationId xmlns:a16="http://schemas.microsoft.com/office/drawing/2014/main" id="{FCFD0D79-F557-1615-8AF4-16AFB484D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35480"/>
            <a:ext cx="4906888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598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4017B5-085D-9390-ED99-FC57CA3E0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402080"/>
          </a:xfrm>
        </p:spPr>
        <p:txBody>
          <a:bodyPr>
            <a:normAutofit fontScale="90000"/>
          </a:bodyPr>
          <a:lstStyle/>
          <a:p>
            <a:r>
              <a:rPr lang="ru-RU" sz="2700" b="1" i="0" dirty="0">
                <a:solidFill>
                  <a:schemeClr val="accent1">
                    <a:lumMod val="50000"/>
                  </a:schemeClr>
                </a:solidFill>
                <a:effectLst/>
                <a:latin typeface="Fira Sans" panose="020B0503050000020004" pitchFamily="34" charset="0"/>
              </a:rPr>
              <a:t>Николай Харитонов: биография, фото, программа кандидата в президенты – 2024</a:t>
            </a:r>
            <a:br>
              <a:rPr lang="ru-RU" b="1" i="0" dirty="0">
                <a:solidFill>
                  <a:schemeClr val="accent1">
                    <a:lumMod val="50000"/>
                  </a:schemeClr>
                </a:solidFill>
                <a:effectLst/>
                <a:latin typeface="Fira Sans" panose="020B0503050000020004" pitchFamily="34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15C026-24E4-01D3-1A96-C4B45EBCC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35480"/>
            <a:ext cx="3466728" cy="4389120"/>
          </a:xfrm>
        </p:spPr>
        <p:txBody>
          <a:bodyPr>
            <a:normAutofit fontScale="62500" lnSpcReduction="20000"/>
          </a:bodyPr>
          <a:lstStyle/>
          <a:p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Михайлович Харитонов родился 30 октября 1948 года в селе </a:t>
            </a:r>
            <a:r>
              <a:rPr lang="ru-RU" b="0" i="0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Резино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Усть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-Тарского района Новосибирской области. В 1972 году окончил Новосибирский сельскохозяйственный институт (ныне – Новосибирский государственный аграрный университет), в 1995 году – Академию народного хозяйства при правительстве РФ (с 2010 года – Российская академия народного хозяйства и государственной службы при Президенте РФ (РАНХиГС). Кандидат экономических наук. Был командиром артиллерийского взвода пограничных войск СССР.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Кандидаты в президенты 2024: список и фото">
            <a:extLst>
              <a:ext uri="{FF2B5EF4-FFF2-40B4-BE49-F238E27FC236}">
                <a16:creationId xmlns:a16="http://schemas.microsoft.com/office/drawing/2014/main" id="{25B54B81-94B9-9D81-2CBA-74B4CF4ED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00808"/>
            <a:ext cx="453650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411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C3841C-D95F-4593-B351-8DE20591A4DD}"/>
              </a:ext>
            </a:extLst>
          </p:cNvPr>
          <p:cNvSpPr txBox="1"/>
          <p:nvPr/>
        </p:nvSpPr>
        <p:spPr>
          <a:xfrm>
            <a:off x="1835696" y="548680"/>
            <a:ext cx="518457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за Вами!</a:t>
            </a:r>
          </a:p>
        </p:txBody>
      </p:sp>
      <p:pic>
        <p:nvPicPr>
          <p:cNvPr id="7172" name="Picture 4" descr="Неравнодушные жители Подольска активно участвуют в голосовании в первый  день выборов | Администрация Городского округа Подольск">
            <a:extLst>
              <a:ext uri="{FF2B5EF4-FFF2-40B4-BE49-F238E27FC236}">
                <a16:creationId xmlns:a16="http://schemas.microsoft.com/office/drawing/2014/main" id="{297A3A7E-F178-EB02-14A8-3F0FC54A7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99" y="1318121"/>
            <a:ext cx="2880320" cy="252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Выборы президента России 2024">
            <a:extLst>
              <a:ext uri="{FF2B5EF4-FFF2-40B4-BE49-F238E27FC236}">
                <a16:creationId xmlns:a16="http://schemas.microsoft.com/office/drawing/2014/main" id="{B783335D-8F06-EC02-8C7C-1AF28F8A0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943" y="900707"/>
            <a:ext cx="2986558" cy="252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Центр общественного наблюдения отмечает высокую явку на выборах президента  в Приангарье | Новости Иркутска: экономика, спорт, медицина, культура,  происшествия">
            <a:extLst>
              <a:ext uri="{FF2B5EF4-FFF2-40B4-BE49-F238E27FC236}">
                <a16:creationId xmlns:a16="http://schemas.microsoft.com/office/drawing/2014/main" id="{19BDC538-D777-3038-268C-E06050E3A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58" y="3393006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Выборы президента России 2024: когда и как пройдут, как принять участие,  кто кандидат — Секрет фирмы">
            <a:extLst>
              <a:ext uri="{FF2B5EF4-FFF2-40B4-BE49-F238E27FC236}">
                <a16:creationId xmlns:a16="http://schemas.microsoft.com/office/drawing/2014/main" id="{07434066-CFA0-6180-6F6A-8F5DC01A6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96" y="436407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Как проходят выборы Президента России в 2024 году | Парламентская газета">
            <a:extLst>
              <a:ext uri="{FF2B5EF4-FFF2-40B4-BE49-F238E27FC236}">
                <a16:creationId xmlns:a16="http://schemas.microsoft.com/office/drawing/2014/main" id="{BCB7C4FA-BA1B-5D57-10C2-66D7EE533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229" y="4941168"/>
            <a:ext cx="2811986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ыборы Президента Российской Федерации 17 марта 2024 года">
            <a:extLst>
              <a:ext uri="{FF2B5EF4-FFF2-40B4-BE49-F238E27FC236}">
                <a16:creationId xmlns:a16="http://schemas.microsoft.com/office/drawing/2014/main" id="{D0DEDF6C-E46C-9063-6D41-9BFE1B5F9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48883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3182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212</TotalTime>
  <Words>559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Constantia</vt:lpstr>
      <vt:lpstr>Fira Sans</vt:lpstr>
      <vt:lpstr>STIX SMART MathJax Main</vt:lpstr>
      <vt:lpstr>Times New Roman</vt:lpstr>
      <vt:lpstr>Wingdings 2</vt:lpstr>
      <vt:lpstr>Поток</vt:lpstr>
      <vt:lpstr>ВЫБОРЫ  ПРЕЗИДЕНТА  РОССИИ</vt:lpstr>
      <vt:lpstr>Презентация PowerPoint</vt:lpstr>
      <vt:lpstr>Кандидаты на пост президента:</vt:lpstr>
      <vt:lpstr>Владимир Путин: биография, фото, программа кандидата в президенты – 2024 </vt:lpstr>
      <vt:lpstr> Владислав Даванков : биография, фото, программа кандидата в президенты – 2024  </vt:lpstr>
      <vt:lpstr>Слуцкий: биография, фото, программа кандидата в президенты – 2024 </vt:lpstr>
      <vt:lpstr>Николай Харитонов: биография, фото, программа кандидата в президенты – 2024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Сделай  правильный выбор!!!</dc:title>
  <dc:creator>user</dc:creator>
  <cp:lastModifiedBy>Пользователь</cp:lastModifiedBy>
  <cp:revision>19</cp:revision>
  <dcterms:created xsi:type="dcterms:W3CDTF">2018-02-16T03:57:48Z</dcterms:created>
  <dcterms:modified xsi:type="dcterms:W3CDTF">2024-03-16T07:51:57Z</dcterms:modified>
</cp:coreProperties>
</file>