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9" r:id="rId11"/>
    <p:sldId id="265" r:id="rId12"/>
    <p:sldId id="266" r:id="rId13"/>
    <p:sldId id="271" r:id="rId14"/>
    <p:sldId id="267" r:id="rId15"/>
    <p:sldId id="268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1753944"/>
            <a:ext cx="828092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Слышен шорох в камышах,</a:t>
            </a:r>
          </a:p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него шумит в ушах,</a:t>
            </a:r>
          </a:p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 бесстрашных лягушат</a:t>
            </a:r>
          </a:p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Цаплю шепотом страшат.</a:t>
            </a:r>
          </a:p>
        </p:txBody>
      </p:sp>
    </p:spTree>
    <p:extLst>
      <p:ext uri="{BB962C8B-B14F-4D97-AF65-F5344CB8AC3E}">
        <p14:creationId xmlns:p14="http://schemas.microsoft.com/office/powerpoint/2010/main" val="2077891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mishka-knizhka.ru/wp-content/uploads/2023/07/garshin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48680"/>
            <a:ext cx="4139208" cy="5604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.pinimg.com/736x/09/d2/1f/09d21ff2235f6bceec01e2c633554b5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546185"/>
            <a:ext cx="4671211" cy="5574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9232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avatars.mds.yandex.net/get-mpic/5366650/img_id9179529250147435876.jpeg/ori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9627">
            <a:off x="746639" y="422423"/>
            <a:ext cx="1698923" cy="2632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almadeladanza.ru/wp-content/uploads/2/9/5/2955042543c30736aa953ab4d3973225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38804"/>
            <a:ext cx="1932346" cy="271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illustrators.ru/uploads/illustration/image/1364640/main_M5xnJVrrbx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8158">
            <a:off x="6306357" y="533082"/>
            <a:ext cx="2034113" cy="2628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cdn1.ozone.ru/multimedia/102685600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99573">
            <a:off x="1018539" y="3516616"/>
            <a:ext cx="1840078" cy="2767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www.blagovest-moskva.ru/upload/7097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2059" y="3363424"/>
            <a:ext cx="1871988" cy="2674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fkniga.ru/media/product/04/04010101/KA-0020052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4800">
            <a:off x="6080511" y="3615236"/>
            <a:ext cx="1873432" cy="2804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7035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92696"/>
            <a:ext cx="7697134" cy="5279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803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836712"/>
            <a:ext cx="756084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План: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800" dirty="0"/>
              <a:t>Запущенный цветник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800" dirty="0"/>
              <a:t>Прекрасная роза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800" dirty="0"/>
              <a:t>Старая жаба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800" dirty="0"/>
              <a:t>Мальчик и ёжик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800" dirty="0"/>
              <a:t>Болезнь мальчика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800" dirty="0"/>
              <a:t>Жаба пытается съесть розу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800" dirty="0"/>
              <a:t>Роза в компании соловья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800" dirty="0"/>
              <a:t>Просьба мальчика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800" dirty="0" smtClean="0"/>
              <a:t>Мальчик </a:t>
            </a:r>
            <a:r>
              <a:rPr lang="ru-RU" sz="2800" dirty="0"/>
              <a:t>наслаждается ароматом розы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800" dirty="0"/>
              <a:t>Засушенная роза</a:t>
            </a:r>
          </a:p>
        </p:txBody>
      </p:sp>
    </p:spTree>
    <p:extLst>
      <p:ext uri="{BB962C8B-B14F-4D97-AF65-F5344CB8AC3E}">
        <p14:creationId xmlns:p14="http://schemas.microsoft.com/office/powerpoint/2010/main" val="12957854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greensotka.ru/wp-content/uploads/2020/03/ris.-3.-landysh-kejzk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548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8148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894414"/>
            <a:ext cx="8316416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sz="4000" dirty="0" smtClean="0"/>
              <a:t> </a:t>
            </a:r>
            <a:r>
              <a:rPr lang="ru-RU" sz="4000" dirty="0" smtClean="0"/>
              <a:t>А) К жабе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4000" dirty="0" smtClean="0"/>
              <a:t>Б) Умереть бы другую смертью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4000" dirty="0" smtClean="0"/>
              <a:t>В) Бесчувственность и равнодушие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4000" dirty="0" smtClean="0"/>
              <a:t>В) Она украсила последние минуты жизни мальчика 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4000" dirty="0" smtClean="0"/>
              <a:t>А) Роза</a:t>
            </a:r>
          </a:p>
          <a:p>
            <a:pPr marL="342900" indent="-342900">
              <a:buAutoNum type="arabicParenR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1189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484784"/>
            <a:ext cx="727280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/>
              <a:t>На уроке я узнал …</a:t>
            </a:r>
          </a:p>
          <a:p>
            <a:pPr algn="ctr"/>
            <a:r>
              <a:rPr lang="ru-RU" sz="4000" dirty="0"/>
              <a:t>На уроке мне было тяжело…</a:t>
            </a:r>
          </a:p>
          <a:p>
            <a:pPr algn="ctr"/>
            <a:r>
              <a:rPr lang="ru-RU" sz="4000" dirty="0"/>
              <a:t>У меня сегодня получилось …</a:t>
            </a:r>
          </a:p>
          <a:p>
            <a:pPr algn="ctr"/>
            <a:r>
              <a:rPr lang="ru-RU" sz="4000" dirty="0"/>
              <a:t>На уроке мне было непонятно …</a:t>
            </a:r>
          </a:p>
          <a:p>
            <a:pPr algn="ctr"/>
            <a:r>
              <a:rPr lang="ru-RU" sz="4000" dirty="0"/>
              <a:t>Теперь я могу…</a:t>
            </a:r>
          </a:p>
          <a:p>
            <a:pPr algn="ctr"/>
            <a:r>
              <a:rPr lang="ru-RU" sz="4000" dirty="0"/>
              <a:t>Мне было интересно…</a:t>
            </a:r>
          </a:p>
        </p:txBody>
      </p:sp>
    </p:spTree>
    <p:extLst>
      <p:ext uri="{BB962C8B-B14F-4D97-AF65-F5344CB8AC3E}">
        <p14:creationId xmlns:p14="http://schemas.microsoft.com/office/powerpoint/2010/main" val="27746204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204864"/>
            <a:ext cx="9073008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Викторина по произведению </a:t>
            </a:r>
            <a:endParaRPr lang="ru-RU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В.Ф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Одоевского "Городок в табакерке"</a:t>
            </a:r>
          </a:p>
          <a:p>
            <a:pPr algn="ctr"/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43629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348880"/>
            <a:ext cx="87849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/>
              <a:t>1. Произведение  " Городок в табакерке " написал...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63688" y="4869160"/>
            <a:ext cx="547260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Ответ: </a:t>
            </a:r>
            <a:r>
              <a:rPr lang="ru-RU" sz="4000" dirty="0"/>
              <a:t>В.Ф. Одоевский.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9380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2708920"/>
            <a:ext cx="835748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/>
              <a:t>2. Как назывался город в табакерке?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74010" y="4869160"/>
            <a:ext cx="547260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Ответ: </a:t>
            </a:r>
            <a:r>
              <a:rPr lang="ru-RU" sz="4000" dirty="0"/>
              <a:t>Динь-Динь.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2043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364" y="2554005"/>
            <a:ext cx="89963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/>
              <a:t>3. Назови жителей городка в табакерке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2" y="3990219"/>
            <a:ext cx="907300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Ответ: </a:t>
            </a:r>
            <a:r>
              <a:rPr lang="ru-RU" sz="4000" dirty="0"/>
              <a:t>Мальчик - колокольчик, дядьки-молоточки, господин Валик, царевна Пружинка.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367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44824"/>
            <a:ext cx="86409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/>
              <a:t>4. У каких мальчиков- колокольчиков голос был потолще?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2" y="3990219"/>
            <a:ext cx="907300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Ответ: </a:t>
            </a:r>
            <a:r>
              <a:rPr lang="ru-RU" sz="4000" dirty="0"/>
              <a:t>Кто побольше.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1477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86409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/>
              <a:t>5. </a:t>
            </a:r>
            <a:r>
              <a:rPr lang="ru-RU" sz="4000" b="1" dirty="0"/>
              <a:t>Узнай по описанию персонажа городка... По улице ходили какие-то господа на тоненьких ножках, с предлинными носами и шептали между собой тук-тук-тук! Поднимай! Задевай!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6702" y="4445817"/>
            <a:ext cx="90730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Ответ: </a:t>
            </a:r>
            <a:r>
              <a:rPr lang="ru-RU" sz="4000" dirty="0"/>
              <a:t>Молоточки.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303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dmin\Downloads\гаршин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79242"/>
            <a:ext cx="7200800" cy="297271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61999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6312" y="2420888"/>
            <a:ext cx="9177385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/>
              <a:t>Тема: </a:t>
            </a:r>
            <a:endParaRPr lang="ru-RU" sz="4400" b="1" dirty="0" smtClean="0"/>
          </a:p>
          <a:p>
            <a:pPr algn="ctr"/>
            <a:r>
              <a:rPr lang="ru-RU" sz="4400" b="1" dirty="0" smtClean="0"/>
              <a:t>«</a:t>
            </a:r>
            <a:r>
              <a:rPr lang="ru-RU" sz="4400" b="1" dirty="0"/>
              <a:t>В.М. Гаршин Сказка о жабе и розе»</a:t>
            </a:r>
          </a:p>
        </p:txBody>
      </p:sp>
    </p:spTree>
    <p:extLst>
      <p:ext uri="{BB962C8B-B14F-4D97-AF65-F5344CB8AC3E}">
        <p14:creationId xmlns:p14="http://schemas.microsoft.com/office/powerpoint/2010/main" val="4167795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225</Words>
  <Application>Microsoft Office PowerPoint</Application>
  <PresentationFormat>Экран (4:3)</PresentationFormat>
  <Paragraphs>41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я</dc:creator>
  <cp:lastModifiedBy>Пользователь Windows</cp:lastModifiedBy>
  <cp:revision>13</cp:revision>
  <dcterms:created xsi:type="dcterms:W3CDTF">2023-11-20T14:42:05Z</dcterms:created>
  <dcterms:modified xsi:type="dcterms:W3CDTF">2023-11-21T03:38:09Z</dcterms:modified>
</cp:coreProperties>
</file>