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58" r:id="rId4"/>
    <p:sldId id="267" r:id="rId5"/>
    <p:sldId id="261" r:id="rId6"/>
    <p:sldId id="262" r:id="rId7"/>
    <p:sldId id="256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002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57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91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5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0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28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42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06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21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64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54C99-EF57-4424-97A4-8F43C247BA52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B4DA-B0D1-4E1F-8140-67437D85D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28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21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62" y="-4192"/>
            <a:ext cx="92795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19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0952"/>
            <a:ext cx="9180512" cy="693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907704" y="116632"/>
            <a:ext cx="5544616" cy="10801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История возникновения праздника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5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315" y="-171400"/>
            <a:ext cx="9252519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7128792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1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40871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591780" y="620688"/>
            <a:ext cx="36004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Игра «мы подарим маме»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0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748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1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06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9</Words>
  <Application>Microsoft Office PowerPoint</Application>
  <PresentationFormat>Экран (4:3)</PresentationFormat>
  <Paragraphs>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8</cp:revision>
  <dcterms:created xsi:type="dcterms:W3CDTF">2022-03-01T09:22:45Z</dcterms:created>
  <dcterms:modified xsi:type="dcterms:W3CDTF">2022-03-01T10:56:56Z</dcterms:modified>
</cp:coreProperties>
</file>