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9" r:id="rId6"/>
    <p:sldId id="276" r:id="rId7"/>
    <p:sldId id="277" r:id="rId8"/>
    <p:sldId id="267" r:id="rId9"/>
    <p:sldId id="268" r:id="rId10"/>
    <p:sldId id="278" r:id="rId11"/>
    <p:sldId id="279" r:id="rId12"/>
    <p:sldId id="270" r:id="rId13"/>
    <p:sldId id="271" r:id="rId14"/>
    <p:sldId id="280" r:id="rId15"/>
    <p:sldId id="281" r:id="rId16"/>
    <p:sldId id="272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35" autoAdjust="0"/>
    <p:restoredTop sz="94717" autoAdjust="0"/>
  </p:normalViewPr>
  <p:slideViewPr>
    <p:cSldViewPr>
      <p:cViewPr varScale="1">
        <p:scale>
          <a:sx n="69" d="100"/>
          <a:sy n="69" d="100"/>
        </p:scale>
        <p:origin x="-141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2016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82383B-43DF-447D-A475-8A0CB240ECFF}" type="datetimeFigureOut">
              <a:rPr lang="ru-RU" smtClean="0"/>
              <a:pPr/>
              <a:t>10.12.2020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30F719-A915-4AA0-B595-D3286EB6F5D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30F719-A915-4AA0-B595-D3286EB6F5DD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jpeg"/><Relationship Id="rId10" Type="http://schemas.openxmlformats.org/officeDocument/2006/relationships/image" Target="../media/image41.jpeg"/><Relationship Id="rId4" Type="http://schemas.openxmlformats.org/officeDocument/2006/relationships/image" Target="../media/image35.jpeg"/><Relationship Id="rId9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путешествие в музей сказок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Без имени3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728" y="494927"/>
            <a:ext cx="6286544" cy="576129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Без имени4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4480" y="246168"/>
            <a:ext cx="5929354" cy="604214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2d0ffe36aac5fbeeebb721aeda50999.jpg"/>
          <p:cNvPicPr>
            <a:picLocks noGrp="1" noChangeAspect="1"/>
          </p:cNvPicPr>
          <p:nvPr>
            <p:ph idx="1"/>
          </p:nvPr>
        </p:nvPicPr>
        <p:blipFill>
          <a:blip r:embed="rId2"/>
          <a:srcRect l="23944" t="5634" r="21127" b="4225"/>
          <a:stretch>
            <a:fillRect/>
          </a:stretch>
        </p:blipFill>
        <p:spPr>
          <a:xfrm>
            <a:off x="6072198" y="214290"/>
            <a:ext cx="2786082" cy="4572032"/>
          </a:xfrm>
        </p:spPr>
      </p:pic>
      <p:pic>
        <p:nvPicPr>
          <p:cNvPr id="5" name="Рисунок 4" descr="9275-f2506-vishivanka-dlya-hlopchika-dubochki-diana-plyus-1-800x8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214290"/>
            <a:ext cx="2000264" cy="2000264"/>
          </a:xfrm>
          <a:prstGeom prst="rect">
            <a:avLst/>
          </a:prstGeom>
        </p:spPr>
      </p:pic>
      <p:pic>
        <p:nvPicPr>
          <p:cNvPr id="6" name="Рисунок 5" descr="hello_html_ma4e670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2428868"/>
            <a:ext cx="2428868" cy="2428868"/>
          </a:xfrm>
          <a:prstGeom prst="rect">
            <a:avLst/>
          </a:prstGeom>
        </p:spPr>
      </p:pic>
      <p:pic>
        <p:nvPicPr>
          <p:cNvPr id="7" name="Рисунок 6" descr="sunduk9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14744" y="4500570"/>
            <a:ext cx="2571768" cy="2211721"/>
          </a:xfrm>
          <a:prstGeom prst="rect">
            <a:avLst/>
          </a:prstGeom>
        </p:spPr>
      </p:pic>
      <p:pic>
        <p:nvPicPr>
          <p:cNvPr id="8" name="Рисунок 7" descr="5000639_0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00826" y="4929198"/>
            <a:ext cx="2378865" cy="1585910"/>
          </a:xfrm>
          <a:prstGeom prst="rect">
            <a:avLst/>
          </a:prstGeom>
        </p:spPr>
      </p:pic>
      <p:pic>
        <p:nvPicPr>
          <p:cNvPr id="9" name="Рисунок 8" descr="TSarevna-lyagushka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357422" y="285728"/>
            <a:ext cx="3131050" cy="2100804"/>
          </a:xfrm>
          <a:prstGeom prst="rect">
            <a:avLst/>
          </a:prstGeom>
        </p:spPr>
      </p:pic>
      <p:pic>
        <p:nvPicPr>
          <p:cNvPr id="10" name="Рисунок 9" descr="Image-roter-Faden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28596" y="5643578"/>
            <a:ext cx="2175326" cy="1005224"/>
          </a:xfrm>
          <a:prstGeom prst="rect">
            <a:avLst/>
          </a:prstGeom>
        </p:spPr>
      </p:pic>
      <p:pic>
        <p:nvPicPr>
          <p:cNvPr id="11" name="Рисунок 10" descr="d-ru-upload-iblock-945-8ccc6da1-31b0-11e8-9916-1cc1dee987cb_ff18d9f6-31b4-11e8-9916-1cc1dee987cb-resize1-800x800.jpe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714612" y="2428868"/>
            <a:ext cx="2214554" cy="22145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щучьему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велению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Без имени5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76" y="857232"/>
            <a:ext cx="6983663" cy="539245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Без имени6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0166" y="571480"/>
            <a:ext cx="6215105" cy="546360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509-0458_3.jpg"/>
          <p:cNvPicPr>
            <a:picLocks noGrp="1" noChangeAspect="1"/>
          </p:cNvPicPr>
          <p:nvPr>
            <p:ph idx="1"/>
          </p:nvPr>
        </p:nvPicPr>
        <p:blipFill>
          <a:blip r:embed="rId2"/>
          <a:srcRect l="17188" t="15625" r="12499" b="9374"/>
          <a:stretch>
            <a:fillRect/>
          </a:stretch>
        </p:blipFill>
        <p:spPr>
          <a:xfrm>
            <a:off x="285720" y="214290"/>
            <a:ext cx="3214710" cy="3429024"/>
          </a:xfrm>
        </p:spPr>
      </p:pic>
      <p:pic>
        <p:nvPicPr>
          <p:cNvPr id="5" name="Рисунок 4" descr="depositphotos_59645215-stock-illustration-cartoon-primitive-clu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72264" y="214290"/>
            <a:ext cx="2357430" cy="2357430"/>
          </a:xfrm>
          <a:prstGeom prst="rect">
            <a:avLst/>
          </a:prstGeom>
        </p:spPr>
      </p:pic>
      <p:pic>
        <p:nvPicPr>
          <p:cNvPr id="6" name="Рисунок 5" descr="Poslovitsy-na-temu-drov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868" y="428604"/>
            <a:ext cx="2214567" cy="2246662"/>
          </a:xfrm>
          <a:prstGeom prst="rect">
            <a:avLst/>
          </a:prstGeom>
        </p:spPr>
      </p:pic>
      <p:pic>
        <p:nvPicPr>
          <p:cNvPr id="7" name="Рисунок 6" descr="sled-hand-drawn-vector-6360165.jpg"/>
          <p:cNvPicPr>
            <a:picLocks noChangeAspect="1"/>
          </p:cNvPicPr>
          <p:nvPr/>
        </p:nvPicPr>
        <p:blipFill>
          <a:blip r:embed="rId5" cstate="print"/>
          <a:srcRect b="9008"/>
          <a:stretch>
            <a:fillRect/>
          </a:stretch>
        </p:blipFill>
        <p:spPr>
          <a:xfrm>
            <a:off x="500034" y="3643314"/>
            <a:ext cx="2534232" cy="2257514"/>
          </a:xfrm>
          <a:prstGeom prst="rect">
            <a:avLst/>
          </a:prstGeom>
        </p:spPr>
      </p:pic>
      <p:pic>
        <p:nvPicPr>
          <p:cNvPr id="8" name="Рисунок 7" descr="barrel-vector-1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928926" y="4643446"/>
            <a:ext cx="2928201" cy="2071702"/>
          </a:xfrm>
          <a:prstGeom prst="rect">
            <a:avLst/>
          </a:prstGeom>
        </p:spPr>
      </p:pic>
      <p:pic>
        <p:nvPicPr>
          <p:cNvPr id="9" name="Рисунок 8" descr="unnamed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143636" y="3071810"/>
            <a:ext cx="2571744" cy="2571744"/>
          </a:xfrm>
          <a:prstGeom prst="rect">
            <a:avLst/>
          </a:prstGeom>
        </p:spPr>
      </p:pic>
      <p:pic>
        <p:nvPicPr>
          <p:cNvPr id="10" name="Рисунок 9" descr="719063ce1337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500430" y="3143248"/>
            <a:ext cx="2357256" cy="19505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_2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14282" y="214290"/>
            <a:ext cx="2499358" cy="2786082"/>
          </a:xfrm>
        </p:spPr>
      </p:pic>
      <p:pic>
        <p:nvPicPr>
          <p:cNvPr id="5" name="Рисунок 4" descr="1545734586__i7wrd9cvd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00826" y="285728"/>
            <a:ext cx="2357430" cy="2357430"/>
          </a:xfrm>
          <a:prstGeom prst="rect">
            <a:avLst/>
          </a:prstGeom>
        </p:spPr>
      </p:pic>
      <p:pic>
        <p:nvPicPr>
          <p:cNvPr id="6" name="Рисунок 5" descr="img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71802" y="214290"/>
            <a:ext cx="2928926" cy="1647521"/>
          </a:xfrm>
          <a:prstGeom prst="rect">
            <a:avLst/>
          </a:prstGeom>
        </p:spPr>
      </p:pic>
      <p:pic>
        <p:nvPicPr>
          <p:cNvPr id="7" name="Рисунок 6" descr="pumpkin-clip-art-3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1472" y="3000372"/>
            <a:ext cx="2286016" cy="2282090"/>
          </a:xfrm>
          <a:prstGeom prst="rect">
            <a:avLst/>
          </a:prstGeom>
        </p:spPr>
      </p:pic>
      <p:pic>
        <p:nvPicPr>
          <p:cNvPr id="8" name="Рисунок 7" descr="sweet32008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43636" y="3214686"/>
            <a:ext cx="2510097" cy="3159260"/>
          </a:xfrm>
          <a:prstGeom prst="rect">
            <a:avLst/>
          </a:prstGeom>
        </p:spPr>
      </p:pic>
      <p:pic>
        <p:nvPicPr>
          <p:cNvPr id="9" name="Рисунок 8" descr="Незнайка_лого2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57554" y="4000504"/>
            <a:ext cx="2540000" cy="1816100"/>
          </a:xfrm>
          <a:prstGeom prst="rect">
            <a:avLst/>
          </a:prstGeom>
        </p:spPr>
      </p:pic>
      <p:pic>
        <p:nvPicPr>
          <p:cNvPr id="10" name="Рисунок 9" descr="1a3889bfb21f0ff03cb491f3d2be71ed--nurses-early-learning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14744" y="1857364"/>
            <a:ext cx="1785933" cy="2143120"/>
          </a:xfrm>
          <a:prstGeom prst="rect">
            <a:avLst/>
          </a:prstGeom>
        </p:spPr>
      </p:pic>
      <p:pic>
        <p:nvPicPr>
          <p:cNvPr id="11" name="Рисунок 10" descr="ea2652026e963d530b853aec16bea20cb1d7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285984" y="5286388"/>
            <a:ext cx="1381113" cy="13003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Читальный зал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96908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Кубик и Тобик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928670"/>
            <a:ext cx="8786874" cy="571504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Однажды на территории детского сада Солнышко встретились четверо маленьких зверят – гусенок, щенок, котенок и козленок. Зверята нашли оставленную кем-то игрушку – кубики, на сторонах которых были нарисованы части их портретов, и начали выяснять, кому какие кубики должны принадлежать. Первый кубик нашел гусенок и решил, что он должен принадлежать исключительно ему, потому что на одной из сторон была нарисована его голова. Но щенок с этим был не согласен: почему это кубик должен быть у гусенка, если на другой его стороне нарисовано его, щенка, ухо? Козленок нашел еще два кубика и был тоже уверен, что они принадлежат только ему – ведь на двух сторонах кубиков явно нарисованы его части. Самым хитрым оказался котенок. Найдя четвертый кубик, он хитростью завладел сразу тремя и попытался убедить компанию, что это совершено справедливо. Малыши едва не рассорились, но в конечном итоге выяснили, что для составления каждого из их портретов целиком – кубиков должно быть четыре и разбивать их нельзя. А значит, радостно поняли зверята – кубики общие.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«В гости к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Чебурашке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»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г.Москва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Безымянный111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94969" y="1901538"/>
            <a:ext cx="6354062" cy="410584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«В гости к Золотой рыбке»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г.Нижний Новгород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Безымянный22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33074" y="1863433"/>
            <a:ext cx="6277852" cy="418205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Виртуальный музей 3 класса …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" name="Содержимое 3" descr="i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Название сказки…</a:t>
            </a:r>
            <a:b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Без имени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4414" y="428604"/>
            <a:ext cx="6786609" cy="595290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Без имени1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4480" y="296801"/>
            <a:ext cx="6143668" cy="6418347"/>
          </a:xfrm>
        </p:spPr>
      </p:pic>
      <p:pic>
        <p:nvPicPr>
          <p:cNvPr id="5" name="Рисунок 4" descr="4209452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76" y="285728"/>
            <a:ext cx="1862903" cy="2571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фото-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2593" r="28595"/>
          <a:stretch>
            <a:fillRect/>
          </a:stretch>
        </p:blipFill>
        <p:spPr>
          <a:xfrm>
            <a:off x="357158" y="285728"/>
            <a:ext cx="1928826" cy="2222733"/>
          </a:xfrm>
        </p:spPr>
      </p:pic>
      <p:pic>
        <p:nvPicPr>
          <p:cNvPr id="6" name="Рисунок 5" descr="ноча-сверчка-156242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7950" y="142852"/>
            <a:ext cx="1801368" cy="2743200"/>
          </a:xfrm>
          <a:prstGeom prst="rect">
            <a:avLst/>
          </a:prstGeom>
        </p:spPr>
      </p:pic>
      <p:pic>
        <p:nvPicPr>
          <p:cNvPr id="5" name="Рисунок 4" descr="wooden-shoes-icon-cartoon-style-vector-8260614.jpg"/>
          <p:cNvPicPr>
            <a:picLocks noChangeAspect="1"/>
          </p:cNvPicPr>
          <p:nvPr/>
        </p:nvPicPr>
        <p:blipFill>
          <a:blip r:embed="rId4" cstate="print"/>
          <a:srcRect t="20833" r="6125" b="26041"/>
          <a:stretch>
            <a:fillRect/>
          </a:stretch>
        </p:blipFill>
        <p:spPr>
          <a:xfrm>
            <a:off x="2571736" y="142852"/>
            <a:ext cx="2960686" cy="1809534"/>
          </a:xfrm>
          <a:prstGeom prst="rect">
            <a:avLst/>
          </a:prstGeom>
        </p:spPr>
      </p:pic>
      <p:pic>
        <p:nvPicPr>
          <p:cNvPr id="8" name="Рисунок 7" descr="Woo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6050" y="2428868"/>
            <a:ext cx="2438741" cy="2057687"/>
          </a:xfrm>
          <a:prstGeom prst="rect">
            <a:avLst/>
          </a:prstGeom>
        </p:spPr>
      </p:pic>
      <p:pic>
        <p:nvPicPr>
          <p:cNvPr id="9" name="Рисунок 8" descr="137-1378847_gold-coins-vector-png-download-coin-transparent-png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688792" y="3500439"/>
            <a:ext cx="2263457" cy="2000264"/>
          </a:xfrm>
          <a:prstGeom prst="rect">
            <a:avLst/>
          </a:prstGeom>
        </p:spPr>
      </p:pic>
      <p:pic>
        <p:nvPicPr>
          <p:cNvPr id="10" name="Рисунок 9" descr="438px-Золотой_ключик_для_итогов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500298" y="4643446"/>
            <a:ext cx="1371595" cy="1875766"/>
          </a:xfrm>
          <a:prstGeom prst="rect">
            <a:avLst/>
          </a:prstGeom>
        </p:spPr>
      </p:pic>
      <p:pic>
        <p:nvPicPr>
          <p:cNvPr id="11" name="Рисунок 10" descr="43979541542_8c1f73c3ee_o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429124" y="4000504"/>
            <a:ext cx="1857388" cy="26749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Царевна Лягушка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368</TotalTime>
  <Words>219</Words>
  <PresentationFormat>Экран (4:3)</PresentationFormat>
  <Paragraphs>11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Апекс</vt:lpstr>
      <vt:lpstr>путешествие в музей сказок</vt:lpstr>
      <vt:lpstr> «В гости к Чебурашке » г.Москва</vt:lpstr>
      <vt:lpstr>«В гости к Золотой рыбке» г.Нижний Новгород</vt:lpstr>
      <vt:lpstr>Виртуальный музей 3 класса …</vt:lpstr>
      <vt:lpstr>Название сказки… </vt:lpstr>
      <vt:lpstr>Слайд 6</vt:lpstr>
      <vt:lpstr>Слайд 7</vt:lpstr>
      <vt:lpstr>Слайд 8</vt:lpstr>
      <vt:lpstr>Царевна Лягушка</vt:lpstr>
      <vt:lpstr>Слайд 10</vt:lpstr>
      <vt:lpstr>Слайд 11</vt:lpstr>
      <vt:lpstr>Слайд 12</vt:lpstr>
      <vt:lpstr>По щучьему велению</vt:lpstr>
      <vt:lpstr>Слайд 14</vt:lpstr>
      <vt:lpstr>Слайд 15</vt:lpstr>
      <vt:lpstr>Слайд 16</vt:lpstr>
      <vt:lpstr>Слайд 17</vt:lpstr>
      <vt:lpstr>Читальный зал</vt:lpstr>
      <vt:lpstr>Кубик и Тобик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Анжелика</dc:creator>
  <cp:lastModifiedBy>Admin</cp:lastModifiedBy>
  <cp:revision>46</cp:revision>
  <dcterms:created xsi:type="dcterms:W3CDTF">2020-12-09T11:14:49Z</dcterms:created>
  <dcterms:modified xsi:type="dcterms:W3CDTF">2020-12-10T05:41:42Z</dcterms:modified>
</cp:coreProperties>
</file>